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59" r:id="rId4"/>
    <p:sldId id="262" r:id="rId5"/>
    <p:sldId id="258" r:id="rId6"/>
    <p:sldId id="260" r:id="rId7"/>
    <p:sldId id="261" r:id="rId8"/>
    <p:sldId id="263" r:id="rId9"/>
    <p:sldId id="268" r:id="rId10"/>
    <p:sldId id="266" r:id="rId11"/>
    <p:sldId id="264" r:id="rId12"/>
    <p:sldId id="265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BBFAF-63BE-494A-AE96-2FA99E2C9473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B9F21E1-0553-4145-92AA-542C80BFA44C}">
      <dgm:prSet phldrT="[Текст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uk-UA" sz="2000" b="1" cap="none" spc="0" dirty="0" smtClean="0">
              <a:ln w="12700"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Фізкультурно-оздоровча робота</a:t>
          </a:r>
          <a:endParaRPr lang="ru-RU" sz="2000" b="1" cap="none" spc="0" dirty="0">
            <a:ln w="12700">
              <a:prstDash val="solid"/>
            </a:ln>
            <a:solidFill>
              <a:schemeClr val="bg1"/>
            </a:solidFill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1275" dist="20320" dir="1800000" algn="tl" rotWithShape="0">
                <a:srgbClr val="000000">
                  <a:alpha val="40000"/>
                </a:srgbClr>
              </a:outerShdw>
              <a:reflection blurRad="6350" stA="55000" endA="300" endPos="45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0DC4F497-6F86-424C-A812-FA78F99CCB8C}" type="parTrans" cxnId="{99AA84E1-560C-45CB-8BD1-4702EE913F6C}">
      <dgm:prSet/>
      <dgm:spPr/>
      <dgm:t>
        <a:bodyPr/>
        <a:lstStyle/>
        <a:p>
          <a:endParaRPr lang="ru-RU"/>
        </a:p>
      </dgm:t>
    </dgm:pt>
    <dgm:pt modelId="{50B74087-B6E5-4A6A-A767-AAECD299948B}" type="sibTrans" cxnId="{99AA84E1-560C-45CB-8BD1-4702EE913F6C}">
      <dgm:prSet/>
      <dgm:spPr/>
      <dgm:t>
        <a:bodyPr/>
        <a:lstStyle/>
        <a:p>
          <a:endParaRPr lang="ru-RU"/>
        </a:p>
      </dgm:t>
    </dgm:pt>
    <dgm:pt modelId="{3D1B9D21-7B2B-4599-8293-F29940BA0C03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  <a:effectLst/>
            </a:rPr>
            <a:t>Ранкова гімнастика</a:t>
          </a:r>
          <a:endParaRPr lang="ru-RU" sz="1800" dirty="0">
            <a:solidFill>
              <a:schemeClr val="bg1"/>
            </a:solidFill>
            <a:effectLst/>
          </a:endParaRPr>
        </a:p>
      </dgm:t>
    </dgm:pt>
    <dgm:pt modelId="{77CCD671-6218-4F0D-9E93-98D1624542C7}" type="parTrans" cxnId="{F13A9E3F-1368-41B3-9436-3E45E8A5B7AE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26ADB50-EE6F-46F1-96FD-92436257A428}" type="sibTrans" cxnId="{F13A9E3F-1368-41B3-9436-3E45E8A5B7AE}">
      <dgm:prSet/>
      <dgm:spPr/>
      <dgm:t>
        <a:bodyPr/>
        <a:lstStyle/>
        <a:p>
          <a:endParaRPr lang="ru-RU"/>
        </a:p>
      </dgm:t>
    </dgm:pt>
    <dgm:pt modelId="{48A17802-42F7-4C07-8CDE-55C8E72EE678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Фізкультурні заняття</a:t>
          </a:r>
          <a:endParaRPr lang="ru-RU" sz="1800" dirty="0">
            <a:solidFill>
              <a:schemeClr val="bg1"/>
            </a:solidFill>
          </a:endParaRPr>
        </a:p>
      </dgm:t>
    </dgm:pt>
    <dgm:pt modelId="{50108CDC-252F-4C13-A2D4-5A2D44537D76}" type="parTrans" cxnId="{7EA41EDA-25B0-4640-BAAB-E04100BE2578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A432260-8713-4E8A-B90F-36963DADE1BA}" type="sibTrans" cxnId="{7EA41EDA-25B0-4640-BAAB-E04100BE2578}">
      <dgm:prSet/>
      <dgm:spPr/>
      <dgm:t>
        <a:bodyPr/>
        <a:lstStyle/>
        <a:p>
          <a:endParaRPr lang="ru-RU"/>
        </a:p>
      </dgm:t>
    </dgm:pt>
    <dgm:pt modelId="{40E5355F-1592-41FA-BD55-D6397785A831}">
      <dgm:prSet phldrT="[Текст]" custT="1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Прогулянка</a:t>
          </a:r>
          <a:endParaRPr lang="ru-RU" sz="1800" dirty="0">
            <a:solidFill>
              <a:schemeClr val="bg1"/>
            </a:solidFill>
          </a:endParaRPr>
        </a:p>
      </dgm:t>
    </dgm:pt>
    <dgm:pt modelId="{90A877EE-D3E6-4231-B205-584E7BF1069D}" type="parTrans" cxnId="{D9F94724-3ECA-4D3F-A54E-522E1715F7A2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9EF9D13-6CAD-4532-A7E9-A47A79969F54}" type="sibTrans" cxnId="{D9F94724-3ECA-4D3F-A54E-522E1715F7A2}">
      <dgm:prSet/>
      <dgm:spPr/>
      <dgm:t>
        <a:bodyPr/>
        <a:lstStyle/>
        <a:p>
          <a:endParaRPr lang="ru-RU"/>
        </a:p>
      </dgm:t>
    </dgm:pt>
    <dgm:pt modelId="{533C7E62-F997-4A8D-BF48-708E2EC5F86C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Масажі</a:t>
          </a:r>
        </a:p>
      </dgm:t>
    </dgm:pt>
    <dgm:pt modelId="{A7559B4C-C412-44C8-816E-FF48B7CB8AA6}" type="parTrans" cxnId="{0F58B478-65E5-425F-B258-DB7706F816F1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0E944D2-D817-41FD-8485-D68E397C7A92}" type="sibTrans" cxnId="{0F58B478-65E5-425F-B258-DB7706F816F1}">
      <dgm:prSet/>
      <dgm:spPr/>
      <dgm:t>
        <a:bodyPr/>
        <a:lstStyle/>
        <a:p>
          <a:endParaRPr lang="ru-RU"/>
        </a:p>
      </dgm:t>
    </dgm:pt>
    <dgm:pt modelId="{58FD4327-0DE0-4DF7-9B56-9C4CAED1BDFA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Гімнастика пробудження</a:t>
          </a:r>
          <a:endParaRPr lang="ru-RU" sz="1800" dirty="0">
            <a:solidFill>
              <a:schemeClr val="bg1"/>
            </a:solidFill>
          </a:endParaRPr>
        </a:p>
      </dgm:t>
    </dgm:pt>
    <dgm:pt modelId="{A29EB7CA-B325-43B7-A45C-CF353D1FBC2D}" type="parTrans" cxnId="{FC7FD733-BA14-4965-83CB-37CC6F08D27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E34FDA5-0EDA-4780-A4BF-CD77FDA798A2}" type="sibTrans" cxnId="{FC7FD733-BA14-4965-83CB-37CC6F08D27F}">
      <dgm:prSet/>
      <dgm:spPr/>
      <dgm:t>
        <a:bodyPr/>
        <a:lstStyle/>
        <a:p>
          <a:endParaRPr lang="ru-RU"/>
        </a:p>
      </dgm:t>
    </dgm:pt>
    <dgm:pt modelId="{1B5B8727-5AD7-4C56-8CDC-B812D60B08F7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Рухливі ігри</a:t>
          </a:r>
          <a:endParaRPr lang="ru-RU" sz="1800" dirty="0">
            <a:solidFill>
              <a:schemeClr val="bg1"/>
            </a:solidFill>
          </a:endParaRPr>
        </a:p>
      </dgm:t>
    </dgm:pt>
    <dgm:pt modelId="{44AF6252-EB9E-43D8-8F23-027A6A4615C0}" type="parTrans" cxnId="{194D0D16-37E2-41F6-95A4-38C5F38A764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D95E001-C695-4610-9989-9E27BF1F21C6}" type="sibTrans" cxnId="{194D0D16-37E2-41F6-95A4-38C5F38A7649}">
      <dgm:prSet/>
      <dgm:spPr/>
      <dgm:t>
        <a:bodyPr/>
        <a:lstStyle/>
        <a:p>
          <a:endParaRPr lang="ru-RU"/>
        </a:p>
      </dgm:t>
    </dgm:pt>
    <dgm:pt modelId="{5F469FA2-E0DA-4F95-ADF2-8CE489B82FB9}">
      <dgm:prSet phldrT="[Текст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chemeClr val="bg1"/>
              </a:solidFill>
            </a:rPr>
            <a:t>Загартування</a:t>
          </a:r>
        </a:p>
      </dgm:t>
    </dgm:pt>
    <dgm:pt modelId="{27A50A47-4E9C-4377-AB16-6543F8974AAD}" type="parTrans" cxnId="{3CA856ED-6E3B-4DD0-BA0E-8F2D117A9275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5950F30-9DAF-4793-AEC0-D4942DA27DB1}" type="sibTrans" cxnId="{3CA856ED-6E3B-4DD0-BA0E-8F2D117A9275}">
      <dgm:prSet/>
      <dgm:spPr/>
      <dgm:t>
        <a:bodyPr/>
        <a:lstStyle/>
        <a:p>
          <a:endParaRPr lang="ru-RU"/>
        </a:p>
      </dgm:t>
    </dgm:pt>
    <dgm:pt modelId="{E77AEC3D-0A3A-4F99-86D6-8C168CD4F105}">
      <dgm:prSet phldrT="[Текст]"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uk-UA" sz="1800" dirty="0" err="1" smtClean="0">
              <a:solidFill>
                <a:schemeClr val="bg1"/>
              </a:solidFill>
            </a:rPr>
            <a:t>Фізкультурніхвилинки</a:t>
          </a:r>
          <a:endParaRPr lang="uk-UA" sz="1800" dirty="0" smtClean="0">
            <a:solidFill>
              <a:schemeClr val="bg1"/>
            </a:solidFill>
          </a:endParaRPr>
        </a:p>
      </dgm:t>
    </dgm:pt>
    <dgm:pt modelId="{E6FA2151-E7F3-43EC-ADD1-8270C546FB38}" type="parTrans" cxnId="{B81D2582-EF81-4779-A037-26C8E6F76BC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0557598-8FE6-483E-96D0-D5CD3403E1A9}" type="sibTrans" cxnId="{B81D2582-EF81-4779-A037-26C8E6F76BCB}">
      <dgm:prSet/>
      <dgm:spPr/>
      <dgm:t>
        <a:bodyPr/>
        <a:lstStyle/>
        <a:p>
          <a:endParaRPr lang="ru-RU"/>
        </a:p>
      </dgm:t>
    </dgm:pt>
    <dgm:pt modelId="{2CCA3BE9-81D3-4DCE-9794-435CF7954DC2}" type="pres">
      <dgm:prSet presAssocID="{C81BBFAF-63BE-494A-AE96-2FA99E2C947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B4261-099E-4AF0-B625-0BC3905FF755}" type="pres">
      <dgm:prSet presAssocID="{8B9F21E1-0553-4145-92AA-542C80BFA44C}" presName="centerShape" presStyleLbl="node0" presStyleIdx="0" presStyleCnt="1" custScaleX="220427" custScaleY="119988"/>
      <dgm:spPr/>
      <dgm:t>
        <a:bodyPr/>
        <a:lstStyle/>
        <a:p>
          <a:endParaRPr lang="ru-RU"/>
        </a:p>
      </dgm:t>
    </dgm:pt>
    <dgm:pt modelId="{65E7B37A-9F97-44AE-9330-684C82D2812C}" type="pres">
      <dgm:prSet presAssocID="{77CCD671-6218-4F0D-9E93-98D1624542C7}" presName="parTrans" presStyleLbl="sibTrans2D1" presStyleIdx="0" presStyleCnt="8"/>
      <dgm:spPr/>
      <dgm:t>
        <a:bodyPr/>
        <a:lstStyle/>
        <a:p>
          <a:endParaRPr lang="ru-RU"/>
        </a:p>
      </dgm:t>
    </dgm:pt>
    <dgm:pt modelId="{DB2598AF-FAB6-4951-BC2C-721D49898E59}" type="pres">
      <dgm:prSet presAssocID="{77CCD671-6218-4F0D-9E93-98D1624542C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5539D43A-C357-4B68-85E3-5846C80A0EC6}" type="pres">
      <dgm:prSet presAssocID="{3D1B9D21-7B2B-4599-8293-F29940BA0C03}" presName="node" presStyleLbl="node1" presStyleIdx="0" presStyleCnt="8" custScaleX="202563" custRadScaleRad="95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6A280-7386-42F1-B78F-3104C2AAB6AB}" type="pres">
      <dgm:prSet presAssocID="{50108CDC-252F-4C13-A2D4-5A2D44537D76}" presName="parTrans" presStyleLbl="sibTrans2D1" presStyleIdx="1" presStyleCnt="8"/>
      <dgm:spPr/>
      <dgm:t>
        <a:bodyPr/>
        <a:lstStyle/>
        <a:p>
          <a:endParaRPr lang="ru-RU"/>
        </a:p>
      </dgm:t>
    </dgm:pt>
    <dgm:pt modelId="{641AB32D-4423-416C-B051-6D3FCFEF7B74}" type="pres">
      <dgm:prSet presAssocID="{50108CDC-252F-4C13-A2D4-5A2D44537D76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56FB20B0-01AA-4114-BE72-B2E788CFC6BF}" type="pres">
      <dgm:prSet presAssocID="{48A17802-42F7-4C07-8CDE-55C8E72EE678}" presName="node" presStyleLbl="node1" presStyleIdx="1" presStyleCnt="8" custScaleX="192427" custRadScaleRad="135935" custRadScaleInc="60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034D8-D1DA-4E44-971D-E2B712F9EB84}" type="pres">
      <dgm:prSet presAssocID="{90A877EE-D3E6-4231-B205-584E7BF1069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3E17DA9D-EF24-4D3B-A40C-AD6D2AE2A666}" type="pres">
      <dgm:prSet presAssocID="{90A877EE-D3E6-4231-B205-584E7BF1069D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23D6EB31-0DE3-43AE-B332-A097542028EC}" type="pres">
      <dgm:prSet presAssocID="{40E5355F-1592-41FA-BD55-D6397785A831}" presName="node" presStyleLbl="node1" presStyleIdx="2" presStyleCnt="8" custScaleX="189102" custRadScaleRad="150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F78EC-0709-4D7B-BED8-9F359AF8CC6C}" type="pres">
      <dgm:prSet presAssocID="{A29EB7CA-B325-43B7-A45C-CF353D1FBC2D}" presName="parTrans" presStyleLbl="sibTrans2D1" presStyleIdx="3" presStyleCnt="8"/>
      <dgm:spPr/>
      <dgm:t>
        <a:bodyPr/>
        <a:lstStyle/>
        <a:p>
          <a:endParaRPr lang="ru-RU"/>
        </a:p>
      </dgm:t>
    </dgm:pt>
    <dgm:pt modelId="{F15C9FEC-1A93-4443-A083-EB503E728B43}" type="pres">
      <dgm:prSet presAssocID="{A29EB7CA-B325-43B7-A45C-CF353D1FBC2D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79B7EA5F-E010-4472-8483-3AEF665C6C0C}" type="pres">
      <dgm:prSet presAssocID="{58FD4327-0DE0-4DF7-9B56-9C4CAED1BDFA}" presName="node" presStyleLbl="node1" presStyleIdx="3" presStyleCnt="8" custScaleX="209779" custRadScaleRad="131858" custRadScaleInc="-62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1B46A-56ED-4091-AED9-F2482C5C4D77}" type="pres">
      <dgm:prSet presAssocID="{44AF6252-EB9E-43D8-8F23-027A6A4615C0}" presName="parTrans" presStyleLbl="sibTrans2D1" presStyleIdx="4" presStyleCnt="8"/>
      <dgm:spPr/>
      <dgm:t>
        <a:bodyPr/>
        <a:lstStyle/>
        <a:p>
          <a:endParaRPr lang="ru-RU"/>
        </a:p>
      </dgm:t>
    </dgm:pt>
    <dgm:pt modelId="{A5453796-7255-497C-A795-A64D5F53A294}" type="pres">
      <dgm:prSet presAssocID="{44AF6252-EB9E-43D8-8F23-027A6A4615C0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C3D160C-7809-4205-BE25-2EF3BBEB2AF0}" type="pres">
      <dgm:prSet presAssocID="{1B5B8727-5AD7-4C56-8CDC-B812D60B08F7}" presName="node" presStyleLbl="node1" presStyleIdx="4" presStyleCnt="8" custScaleX="199445" custRadScaleRad="10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5FBA0-CCE3-4123-82FA-C8A1A03744ED}" type="pres">
      <dgm:prSet presAssocID="{A7559B4C-C412-44C8-816E-FF48B7CB8AA6}" presName="parTrans" presStyleLbl="sibTrans2D1" presStyleIdx="5" presStyleCnt="8"/>
      <dgm:spPr/>
      <dgm:t>
        <a:bodyPr/>
        <a:lstStyle/>
        <a:p>
          <a:endParaRPr lang="ru-RU"/>
        </a:p>
      </dgm:t>
    </dgm:pt>
    <dgm:pt modelId="{92C48619-B623-4D93-98F2-9A7F346D0CDE}" type="pres">
      <dgm:prSet presAssocID="{A7559B4C-C412-44C8-816E-FF48B7CB8AA6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ECEC0AAF-681B-41F9-89F0-D78403F980BA}" type="pres">
      <dgm:prSet presAssocID="{533C7E62-F997-4A8D-BF48-708E2EC5F86C}" presName="node" presStyleLbl="node1" presStyleIdx="5" presStyleCnt="8" custScaleX="196621" custRadScaleRad="130159" custRadScaleInc="60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EEF43-39ED-484F-87EA-80DD247C3A1F}" type="pres">
      <dgm:prSet presAssocID="{E6FA2151-E7F3-43EC-ADD1-8270C546FB38}" presName="parTrans" presStyleLbl="sibTrans2D1" presStyleIdx="6" presStyleCnt="8"/>
      <dgm:spPr/>
      <dgm:t>
        <a:bodyPr/>
        <a:lstStyle/>
        <a:p>
          <a:endParaRPr lang="ru-RU"/>
        </a:p>
      </dgm:t>
    </dgm:pt>
    <dgm:pt modelId="{F870781A-77D2-4875-B554-493C6F726E24}" type="pres">
      <dgm:prSet presAssocID="{E6FA2151-E7F3-43EC-ADD1-8270C546FB38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4230D962-1465-4BA5-9EF1-644CCEF60514}" type="pres">
      <dgm:prSet presAssocID="{E77AEC3D-0A3A-4F99-86D6-8C168CD4F105}" presName="node" presStyleLbl="node1" presStyleIdx="6" presStyleCnt="8" custScaleX="187294" custRadScaleRad="158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A54ED-439A-40DC-B826-B967FEDDD773}" type="pres">
      <dgm:prSet presAssocID="{27A50A47-4E9C-4377-AB16-6543F8974AAD}" presName="parTrans" presStyleLbl="sibTrans2D1" presStyleIdx="7" presStyleCnt="8"/>
      <dgm:spPr/>
      <dgm:t>
        <a:bodyPr/>
        <a:lstStyle/>
        <a:p>
          <a:endParaRPr lang="ru-RU"/>
        </a:p>
      </dgm:t>
    </dgm:pt>
    <dgm:pt modelId="{2EBF924F-3446-4C8F-980D-1EACFCF26945}" type="pres">
      <dgm:prSet presAssocID="{27A50A47-4E9C-4377-AB16-6543F8974AAD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051FA201-4947-4301-895E-6C60FE33DACA}" type="pres">
      <dgm:prSet presAssocID="{5F469FA2-E0DA-4F95-ADF2-8CE489B82FB9}" presName="node" presStyleLbl="node1" presStyleIdx="7" presStyleCnt="8" custScaleX="212493" custRadScaleRad="136987" custRadScaleInc="-69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2DD166-9F61-4D34-87D1-1D4D40F0E4DA}" type="presOf" srcId="{50108CDC-252F-4C13-A2D4-5A2D44537D76}" destId="{1A86A280-7386-42F1-B78F-3104C2AAB6AB}" srcOrd="0" destOrd="0" presId="urn:microsoft.com/office/officeart/2005/8/layout/radial5"/>
    <dgm:cxn modelId="{CF86FED8-7E6D-45A9-BCEF-56C1E495735E}" type="presOf" srcId="{1B5B8727-5AD7-4C56-8CDC-B812D60B08F7}" destId="{CC3D160C-7809-4205-BE25-2EF3BBEB2AF0}" srcOrd="0" destOrd="0" presId="urn:microsoft.com/office/officeart/2005/8/layout/radial5"/>
    <dgm:cxn modelId="{1AE009B1-ABFA-4397-B5F2-3EB51B631C82}" type="presOf" srcId="{A7559B4C-C412-44C8-816E-FF48B7CB8AA6}" destId="{92C48619-B623-4D93-98F2-9A7F346D0CDE}" srcOrd="1" destOrd="0" presId="urn:microsoft.com/office/officeart/2005/8/layout/radial5"/>
    <dgm:cxn modelId="{B229902D-4CBD-4C93-AEA6-56EF6A7811B9}" type="presOf" srcId="{533C7E62-F997-4A8D-BF48-708E2EC5F86C}" destId="{ECEC0AAF-681B-41F9-89F0-D78403F980BA}" srcOrd="0" destOrd="0" presId="urn:microsoft.com/office/officeart/2005/8/layout/radial5"/>
    <dgm:cxn modelId="{90C12778-542E-4797-88A3-22292065FFB1}" type="presOf" srcId="{C81BBFAF-63BE-494A-AE96-2FA99E2C9473}" destId="{2CCA3BE9-81D3-4DCE-9794-435CF7954DC2}" srcOrd="0" destOrd="0" presId="urn:microsoft.com/office/officeart/2005/8/layout/radial5"/>
    <dgm:cxn modelId="{2EBDCE2D-A536-4802-A3CC-8FD33AAB4769}" type="presOf" srcId="{50108CDC-252F-4C13-A2D4-5A2D44537D76}" destId="{641AB32D-4423-416C-B051-6D3FCFEF7B74}" srcOrd="1" destOrd="0" presId="urn:microsoft.com/office/officeart/2005/8/layout/radial5"/>
    <dgm:cxn modelId="{FC7FD733-BA14-4965-83CB-37CC6F08D27F}" srcId="{8B9F21E1-0553-4145-92AA-542C80BFA44C}" destId="{58FD4327-0DE0-4DF7-9B56-9C4CAED1BDFA}" srcOrd="3" destOrd="0" parTransId="{A29EB7CA-B325-43B7-A45C-CF353D1FBC2D}" sibTransId="{0E34FDA5-0EDA-4780-A4BF-CD77FDA798A2}"/>
    <dgm:cxn modelId="{98493CE3-D5C9-4A7B-BE03-29B43B274AF3}" type="presOf" srcId="{27A50A47-4E9C-4377-AB16-6543F8974AAD}" destId="{2EBF924F-3446-4C8F-980D-1EACFCF26945}" srcOrd="1" destOrd="0" presId="urn:microsoft.com/office/officeart/2005/8/layout/radial5"/>
    <dgm:cxn modelId="{C93362BA-03A5-4435-96BF-9D2F4E5360DC}" type="presOf" srcId="{77CCD671-6218-4F0D-9E93-98D1624542C7}" destId="{DB2598AF-FAB6-4951-BC2C-721D49898E59}" srcOrd="1" destOrd="0" presId="urn:microsoft.com/office/officeart/2005/8/layout/radial5"/>
    <dgm:cxn modelId="{B03A3744-D14A-4A0D-A70C-257600B7EA7E}" type="presOf" srcId="{90A877EE-D3E6-4231-B205-584E7BF1069D}" destId="{3E17DA9D-EF24-4D3B-A40C-AD6D2AE2A666}" srcOrd="1" destOrd="0" presId="urn:microsoft.com/office/officeart/2005/8/layout/radial5"/>
    <dgm:cxn modelId="{7EA41EDA-25B0-4640-BAAB-E04100BE2578}" srcId="{8B9F21E1-0553-4145-92AA-542C80BFA44C}" destId="{48A17802-42F7-4C07-8CDE-55C8E72EE678}" srcOrd="1" destOrd="0" parTransId="{50108CDC-252F-4C13-A2D4-5A2D44537D76}" sibTransId="{1A432260-8713-4E8A-B90F-36963DADE1BA}"/>
    <dgm:cxn modelId="{B81D2582-EF81-4779-A037-26C8E6F76BCB}" srcId="{8B9F21E1-0553-4145-92AA-542C80BFA44C}" destId="{E77AEC3D-0A3A-4F99-86D6-8C168CD4F105}" srcOrd="6" destOrd="0" parTransId="{E6FA2151-E7F3-43EC-ADD1-8270C546FB38}" sibTransId="{A0557598-8FE6-483E-96D0-D5CD3403E1A9}"/>
    <dgm:cxn modelId="{067004FD-2DE7-4468-9312-7DE80D16063B}" type="presOf" srcId="{3D1B9D21-7B2B-4599-8293-F29940BA0C03}" destId="{5539D43A-C357-4B68-85E3-5846C80A0EC6}" srcOrd="0" destOrd="0" presId="urn:microsoft.com/office/officeart/2005/8/layout/radial5"/>
    <dgm:cxn modelId="{D9F94724-3ECA-4D3F-A54E-522E1715F7A2}" srcId="{8B9F21E1-0553-4145-92AA-542C80BFA44C}" destId="{40E5355F-1592-41FA-BD55-D6397785A831}" srcOrd="2" destOrd="0" parTransId="{90A877EE-D3E6-4231-B205-584E7BF1069D}" sibTransId="{C9EF9D13-6CAD-4532-A7E9-A47A79969F54}"/>
    <dgm:cxn modelId="{98679C81-E0B6-4B0E-A5EC-9104AFD35030}" type="presOf" srcId="{5F469FA2-E0DA-4F95-ADF2-8CE489B82FB9}" destId="{051FA201-4947-4301-895E-6C60FE33DACA}" srcOrd="0" destOrd="0" presId="urn:microsoft.com/office/officeart/2005/8/layout/radial5"/>
    <dgm:cxn modelId="{9C77B35C-AC52-4B67-BEB6-7D015F6DCE7E}" type="presOf" srcId="{40E5355F-1592-41FA-BD55-D6397785A831}" destId="{23D6EB31-0DE3-43AE-B332-A097542028EC}" srcOrd="0" destOrd="0" presId="urn:microsoft.com/office/officeart/2005/8/layout/radial5"/>
    <dgm:cxn modelId="{0F58B478-65E5-425F-B258-DB7706F816F1}" srcId="{8B9F21E1-0553-4145-92AA-542C80BFA44C}" destId="{533C7E62-F997-4A8D-BF48-708E2EC5F86C}" srcOrd="5" destOrd="0" parTransId="{A7559B4C-C412-44C8-816E-FF48B7CB8AA6}" sibTransId="{B0E944D2-D817-41FD-8485-D68E397C7A92}"/>
    <dgm:cxn modelId="{5ECBECD4-47B2-4D87-B747-38EF130A0358}" type="presOf" srcId="{8B9F21E1-0553-4145-92AA-542C80BFA44C}" destId="{A81B4261-099E-4AF0-B625-0BC3905FF755}" srcOrd="0" destOrd="0" presId="urn:microsoft.com/office/officeart/2005/8/layout/radial5"/>
    <dgm:cxn modelId="{194D0D16-37E2-41F6-95A4-38C5F38A7649}" srcId="{8B9F21E1-0553-4145-92AA-542C80BFA44C}" destId="{1B5B8727-5AD7-4C56-8CDC-B812D60B08F7}" srcOrd="4" destOrd="0" parTransId="{44AF6252-EB9E-43D8-8F23-027A6A4615C0}" sibTransId="{7D95E001-C695-4610-9989-9E27BF1F21C6}"/>
    <dgm:cxn modelId="{616A448E-F94D-4382-8A41-9F73BE38D060}" type="presOf" srcId="{27A50A47-4E9C-4377-AB16-6543F8974AAD}" destId="{5F0A54ED-439A-40DC-B826-B967FEDDD773}" srcOrd="0" destOrd="0" presId="urn:microsoft.com/office/officeart/2005/8/layout/radial5"/>
    <dgm:cxn modelId="{B28FC26C-BCBD-48C6-868D-3C3E836E8210}" type="presOf" srcId="{A29EB7CA-B325-43B7-A45C-CF353D1FBC2D}" destId="{F15C9FEC-1A93-4443-A083-EB503E728B43}" srcOrd="1" destOrd="0" presId="urn:microsoft.com/office/officeart/2005/8/layout/radial5"/>
    <dgm:cxn modelId="{0B071261-BC21-4336-B66E-192EA57C10EC}" type="presOf" srcId="{E6FA2151-E7F3-43EC-ADD1-8270C546FB38}" destId="{F870781A-77D2-4875-B554-493C6F726E24}" srcOrd="1" destOrd="0" presId="urn:microsoft.com/office/officeart/2005/8/layout/radial5"/>
    <dgm:cxn modelId="{D2D82A59-7CC6-4143-A8BF-980274F5E9FB}" type="presOf" srcId="{44AF6252-EB9E-43D8-8F23-027A6A4615C0}" destId="{A5453796-7255-497C-A795-A64D5F53A294}" srcOrd="1" destOrd="0" presId="urn:microsoft.com/office/officeart/2005/8/layout/radial5"/>
    <dgm:cxn modelId="{3CA856ED-6E3B-4DD0-BA0E-8F2D117A9275}" srcId="{8B9F21E1-0553-4145-92AA-542C80BFA44C}" destId="{5F469FA2-E0DA-4F95-ADF2-8CE489B82FB9}" srcOrd="7" destOrd="0" parTransId="{27A50A47-4E9C-4377-AB16-6543F8974AAD}" sibTransId="{55950F30-9DAF-4793-AEC0-D4942DA27DB1}"/>
    <dgm:cxn modelId="{6B6C6E30-8B7F-4E99-BE5C-8720F6CBDBA7}" type="presOf" srcId="{A7559B4C-C412-44C8-816E-FF48B7CB8AA6}" destId="{6075FBA0-CCE3-4123-82FA-C8A1A03744ED}" srcOrd="0" destOrd="0" presId="urn:microsoft.com/office/officeart/2005/8/layout/radial5"/>
    <dgm:cxn modelId="{2CCA0C7D-1093-46DB-A366-80AD0E576B53}" type="presOf" srcId="{44AF6252-EB9E-43D8-8F23-027A6A4615C0}" destId="{B411B46A-56ED-4091-AED9-F2482C5C4D77}" srcOrd="0" destOrd="0" presId="urn:microsoft.com/office/officeart/2005/8/layout/radial5"/>
    <dgm:cxn modelId="{F13A9E3F-1368-41B3-9436-3E45E8A5B7AE}" srcId="{8B9F21E1-0553-4145-92AA-542C80BFA44C}" destId="{3D1B9D21-7B2B-4599-8293-F29940BA0C03}" srcOrd="0" destOrd="0" parTransId="{77CCD671-6218-4F0D-9E93-98D1624542C7}" sibTransId="{926ADB50-EE6F-46F1-96FD-92436257A428}"/>
    <dgm:cxn modelId="{99AA84E1-560C-45CB-8BD1-4702EE913F6C}" srcId="{C81BBFAF-63BE-494A-AE96-2FA99E2C9473}" destId="{8B9F21E1-0553-4145-92AA-542C80BFA44C}" srcOrd="0" destOrd="0" parTransId="{0DC4F497-6F86-424C-A812-FA78F99CCB8C}" sibTransId="{50B74087-B6E5-4A6A-A767-AAECD299948B}"/>
    <dgm:cxn modelId="{5ADFA350-C35B-43AB-9AC0-B7723953F229}" type="presOf" srcId="{90A877EE-D3E6-4231-B205-584E7BF1069D}" destId="{9C9034D8-D1DA-4E44-971D-E2B712F9EB84}" srcOrd="0" destOrd="0" presId="urn:microsoft.com/office/officeart/2005/8/layout/radial5"/>
    <dgm:cxn modelId="{CF3E1388-5AAE-4EEE-B20E-9BA7B8512F14}" type="presOf" srcId="{A29EB7CA-B325-43B7-A45C-CF353D1FBC2D}" destId="{AE2F78EC-0709-4D7B-BED8-9F359AF8CC6C}" srcOrd="0" destOrd="0" presId="urn:microsoft.com/office/officeart/2005/8/layout/radial5"/>
    <dgm:cxn modelId="{6F6C11F3-2857-4D4E-9AE7-289B92605D8B}" type="presOf" srcId="{E6FA2151-E7F3-43EC-ADD1-8270C546FB38}" destId="{217EEF43-39ED-484F-87EA-80DD247C3A1F}" srcOrd="0" destOrd="0" presId="urn:microsoft.com/office/officeart/2005/8/layout/radial5"/>
    <dgm:cxn modelId="{BCE8471C-8404-4EB8-939E-D983E24C9CF8}" type="presOf" srcId="{77CCD671-6218-4F0D-9E93-98D1624542C7}" destId="{65E7B37A-9F97-44AE-9330-684C82D2812C}" srcOrd="0" destOrd="0" presId="urn:microsoft.com/office/officeart/2005/8/layout/radial5"/>
    <dgm:cxn modelId="{9D9B673E-FC28-4940-8F38-8AEB450EA6F8}" type="presOf" srcId="{E77AEC3D-0A3A-4F99-86D6-8C168CD4F105}" destId="{4230D962-1465-4BA5-9EF1-644CCEF60514}" srcOrd="0" destOrd="0" presId="urn:microsoft.com/office/officeart/2005/8/layout/radial5"/>
    <dgm:cxn modelId="{9EC1F52A-C8BC-4D94-9729-EDEAE7552D57}" type="presOf" srcId="{48A17802-42F7-4C07-8CDE-55C8E72EE678}" destId="{56FB20B0-01AA-4114-BE72-B2E788CFC6BF}" srcOrd="0" destOrd="0" presId="urn:microsoft.com/office/officeart/2005/8/layout/radial5"/>
    <dgm:cxn modelId="{A1A5BEC9-A306-414C-B833-9E19F8C14B40}" type="presOf" srcId="{58FD4327-0DE0-4DF7-9B56-9C4CAED1BDFA}" destId="{79B7EA5F-E010-4472-8483-3AEF665C6C0C}" srcOrd="0" destOrd="0" presId="urn:microsoft.com/office/officeart/2005/8/layout/radial5"/>
    <dgm:cxn modelId="{1B99F357-1DB3-4771-AA90-A9E8D2D98986}" type="presParOf" srcId="{2CCA3BE9-81D3-4DCE-9794-435CF7954DC2}" destId="{A81B4261-099E-4AF0-B625-0BC3905FF755}" srcOrd="0" destOrd="0" presId="urn:microsoft.com/office/officeart/2005/8/layout/radial5"/>
    <dgm:cxn modelId="{EA2E2F5A-2D4A-4C76-BFAB-1EDEC78346EC}" type="presParOf" srcId="{2CCA3BE9-81D3-4DCE-9794-435CF7954DC2}" destId="{65E7B37A-9F97-44AE-9330-684C82D2812C}" srcOrd="1" destOrd="0" presId="urn:microsoft.com/office/officeart/2005/8/layout/radial5"/>
    <dgm:cxn modelId="{029ACE73-6620-4B6C-8E9B-F63DB9BAB777}" type="presParOf" srcId="{65E7B37A-9F97-44AE-9330-684C82D2812C}" destId="{DB2598AF-FAB6-4951-BC2C-721D49898E59}" srcOrd="0" destOrd="0" presId="urn:microsoft.com/office/officeart/2005/8/layout/radial5"/>
    <dgm:cxn modelId="{5DA75041-D1CB-4571-8095-D99B4D9B0AB0}" type="presParOf" srcId="{2CCA3BE9-81D3-4DCE-9794-435CF7954DC2}" destId="{5539D43A-C357-4B68-85E3-5846C80A0EC6}" srcOrd="2" destOrd="0" presId="urn:microsoft.com/office/officeart/2005/8/layout/radial5"/>
    <dgm:cxn modelId="{7FB539ED-3A38-4323-AA7F-E1B64A7DCF52}" type="presParOf" srcId="{2CCA3BE9-81D3-4DCE-9794-435CF7954DC2}" destId="{1A86A280-7386-42F1-B78F-3104C2AAB6AB}" srcOrd="3" destOrd="0" presId="urn:microsoft.com/office/officeart/2005/8/layout/radial5"/>
    <dgm:cxn modelId="{D47B53B7-D226-44EF-8052-42113003A31E}" type="presParOf" srcId="{1A86A280-7386-42F1-B78F-3104C2AAB6AB}" destId="{641AB32D-4423-416C-B051-6D3FCFEF7B74}" srcOrd="0" destOrd="0" presId="urn:microsoft.com/office/officeart/2005/8/layout/radial5"/>
    <dgm:cxn modelId="{D21DBBF9-8741-4A03-81C5-69CD04CA355C}" type="presParOf" srcId="{2CCA3BE9-81D3-4DCE-9794-435CF7954DC2}" destId="{56FB20B0-01AA-4114-BE72-B2E788CFC6BF}" srcOrd="4" destOrd="0" presId="urn:microsoft.com/office/officeart/2005/8/layout/radial5"/>
    <dgm:cxn modelId="{80E5FF7D-1BAD-4D80-9E60-13EB25C22E9B}" type="presParOf" srcId="{2CCA3BE9-81D3-4DCE-9794-435CF7954DC2}" destId="{9C9034D8-D1DA-4E44-971D-E2B712F9EB84}" srcOrd="5" destOrd="0" presId="urn:microsoft.com/office/officeart/2005/8/layout/radial5"/>
    <dgm:cxn modelId="{A43E922F-BB30-4587-88B9-A83635F1D3F8}" type="presParOf" srcId="{9C9034D8-D1DA-4E44-971D-E2B712F9EB84}" destId="{3E17DA9D-EF24-4D3B-A40C-AD6D2AE2A666}" srcOrd="0" destOrd="0" presId="urn:microsoft.com/office/officeart/2005/8/layout/radial5"/>
    <dgm:cxn modelId="{27CEA7AB-4327-4377-AD08-8103764710C3}" type="presParOf" srcId="{2CCA3BE9-81D3-4DCE-9794-435CF7954DC2}" destId="{23D6EB31-0DE3-43AE-B332-A097542028EC}" srcOrd="6" destOrd="0" presId="urn:microsoft.com/office/officeart/2005/8/layout/radial5"/>
    <dgm:cxn modelId="{7C0EF2C3-B4D4-44AD-B69C-786A44C7ED28}" type="presParOf" srcId="{2CCA3BE9-81D3-4DCE-9794-435CF7954DC2}" destId="{AE2F78EC-0709-4D7B-BED8-9F359AF8CC6C}" srcOrd="7" destOrd="0" presId="urn:microsoft.com/office/officeart/2005/8/layout/radial5"/>
    <dgm:cxn modelId="{BC978E6F-AB26-4793-BD4A-F293EC975856}" type="presParOf" srcId="{AE2F78EC-0709-4D7B-BED8-9F359AF8CC6C}" destId="{F15C9FEC-1A93-4443-A083-EB503E728B43}" srcOrd="0" destOrd="0" presId="urn:microsoft.com/office/officeart/2005/8/layout/radial5"/>
    <dgm:cxn modelId="{12EC2F93-1BA6-44BB-B0B7-0B1B4451B6CF}" type="presParOf" srcId="{2CCA3BE9-81D3-4DCE-9794-435CF7954DC2}" destId="{79B7EA5F-E010-4472-8483-3AEF665C6C0C}" srcOrd="8" destOrd="0" presId="urn:microsoft.com/office/officeart/2005/8/layout/radial5"/>
    <dgm:cxn modelId="{DEC6C58F-0CB4-4B8F-BDE0-130567684D7E}" type="presParOf" srcId="{2CCA3BE9-81D3-4DCE-9794-435CF7954DC2}" destId="{B411B46A-56ED-4091-AED9-F2482C5C4D77}" srcOrd="9" destOrd="0" presId="urn:microsoft.com/office/officeart/2005/8/layout/radial5"/>
    <dgm:cxn modelId="{E4B1C885-30DA-4D26-B86B-17898308DCFB}" type="presParOf" srcId="{B411B46A-56ED-4091-AED9-F2482C5C4D77}" destId="{A5453796-7255-497C-A795-A64D5F53A294}" srcOrd="0" destOrd="0" presId="urn:microsoft.com/office/officeart/2005/8/layout/radial5"/>
    <dgm:cxn modelId="{D010B8CD-FEE3-499C-A793-A41505ADDA64}" type="presParOf" srcId="{2CCA3BE9-81D3-4DCE-9794-435CF7954DC2}" destId="{CC3D160C-7809-4205-BE25-2EF3BBEB2AF0}" srcOrd="10" destOrd="0" presId="urn:microsoft.com/office/officeart/2005/8/layout/radial5"/>
    <dgm:cxn modelId="{1D8B91CC-3FF1-43C6-8A99-B67E604D6196}" type="presParOf" srcId="{2CCA3BE9-81D3-4DCE-9794-435CF7954DC2}" destId="{6075FBA0-CCE3-4123-82FA-C8A1A03744ED}" srcOrd="11" destOrd="0" presId="urn:microsoft.com/office/officeart/2005/8/layout/radial5"/>
    <dgm:cxn modelId="{B155E241-A691-4CDF-8A35-BA4F889FC91D}" type="presParOf" srcId="{6075FBA0-CCE3-4123-82FA-C8A1A03744ED}" destId="{92C48619-B623-4D93-98F2-9A7F346D0CDE}" srcOrd="0" destOrd="0" presId="urn:microsoft.com/office/officeart/2005/8/layout/radial5"/>
    <dgm:cxn modelId="{3170C39C-D55E-4273-98BA-B71361462A10}" type="presParOf" srcId="{2CCA3BE9-81D3-4DCE-9794-435CF7954DC2}" destId="{ECEC0AAF-681B-41F9-89F0-D78403F980BA}" srcOrd="12" destOrd="0" presId="urn:microsoft.com/office/officeart/2005/8/layout/radial5"/>
    <dgm:cxn modelId="{E8698698-F8A7-48A2-9FDA-82A139FA1B9F}" type="presParOf" srcId="{2CCA3BE9-81D3-4DCE-9794-435CF7954DC2}" destId="{217EEF43-39ED-484F-87EA-80DD247C3A1F}" srcOrd="13" destOrd="0" presId="urn:microsoft.com/office/officeart/2005/8/layout/radial5"/>
    <dgm:cxn modelId="{094F6BE6-FD6C-4A1D-92D0-52EC51F69736}" type="presParOf" srcId="{217EEF43-39ED-484F-87EA-80DD247C3A1F}" destId="{F870781A-77D2-4875-B554-493C6F726E24}" srcOrd="0" destOrd="0" presId="urn:microsoft.com/office/officeart/2005/8/layout/radial5"/>
    <dgm:cxn modelId="{47BC84FB-0E6C-41F4-8FB7-DB3EA9B2AFBE}" type="presParOf" srcId="{2CCA3BE9-81D3-4DCE-9794-435CF7954DC2}" destId="{4230D962-1465-4BA5-9EF1-644CCEF60514}" srcOrd="14" destOrd="0" presId="urn:microsoft.com/office/officeart/2005/8/layout/radial5"/>
    <dgm:cxn modelId="{538BA173-D240-4715-912D-DF34E8E5CD17}" type="presParOf" srcId="{2CCA3BE9-81D3-4DCE-9794-435CF7954DC2}" destId="{5F0A54ED-439A-40DC-B826-B967FEDDD773}" srcOrd="15" destOrd="0" presId="urn:microsoft.com/office/officeart/2005/8/layout/radial5"/>
    <dgm:cxn modelId="{1C10561E-F348-4970-BA60-D6FA8F03DAAA}" type="presParOf" srcId="{5F0A54ED-439A-40DC-B826-B967FEDDD773}" destId="{2EBF924F-3446-4C8F-980D-1EACFCF26945}" srcOrd="0" destOrd="0" presId="urn:microsoft.com/office/officeart/2005/8/layout/radial5"/>
    <dgm:cxn modelId="{B6D34DEF-68CC-4E3F-8FC1-8988D199FDA7}" type="presParOf" srcId="{2CCA3BE9-81D3-4DCE-9794-435CF7954DC2}" destId="{051FA201-4947-4301-895E-6C60FE33DACA}" srcOrd="16" destOrd="0" presId="urn:microsoft.com/office/officeart/2005/8/layout/radial5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3AE751-B943-4634-A8A7-4B66055BC276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278A233-401D-4170-8E9C-7CAB5EE787B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Comic Sans MS" pitchFamily="66" charset="0"/>
            </a:rPr>
            <a:t>Індивідуальні консультації</a:t>
          </a:r>
          <a:endParaRPr lang="ru-RU" sz="2000" dirty="0">
            <a:solidFill>
              <a:schemeClr val="bg1"/>
            </a:solidFill>
            <a:latin typeface="Comic Sans MS" pitchFamily="66" charset="0"/>
          </a:endParaRPr>
        </a:p>
      </dgm:t>
    </dgm:pt>
    <dgm:pt modelId="{60EA4814-07BB-4D5B-8557-D5FBD011E1D2}" type="parTrans" cxnId="{C4818FBF-CDC6-4B89-9D90-5FCF2447965E}">
      <dgm:prSet/>
      <dgm:spPr/>
      <dgm:t>
        <a:bodyPr/>
        <a:lstStyle/>
        <a:p>
          <a:endParaRPr lang="ru-RU"/>
        </a:p>
      </dgm:t>
    </dgm:pt>
    <dgm:pt modelId="{2ED79C8F-6D9C-4980-A204-8F70F216CE40}" type="sibTrans" cxnId="{C4818FBF-CDC6-4B89-9D90-5FCF2447965E}">
      <dgm:prSet/>
      <dgm:spPr/>
      <dgm:t>
        <a:bodyPr/>
        <a:lstStyle/>
        <a:p>
          <a:endParaRPr lang="ru-RU"/>
        </a:p>
      </dgm:t>
    </dgm:pt>
    <dgm:pt modelId="{58E77256-F94E-4F9C-A283-546CF9F01DFA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Comic Sans MS" pitchFamily="66" charset="0"/>
            </a:rPr>
            <a:t>Семінари - практикуми</a:t>
          </a:r>
          <a:endParaRPr lang="ru-RU" sz="2000" dirty="0">
            <a:solidFill>
              <a:schemeClr val="bg1"/>
            </a:solidFill>
            <a:latin typeface="Comic Sans MS" pitchFamily="66" charset="0"/>
          </a:endParaRPr>
        </a:p>
      </dgm:t>
    </dgm:pt>
    <dgm:pt modelId="{C11BBC0D-BAF9-472F-AE21-4E10184DD690}" type="parTrans" cxnId="{921D84CA-F3DC-4964-B5A8-B63DFCFB8A89}">
      <dgm:prSet/>
      <dgm:spPr/>
      <dgm:t>
        <a:bodyPr/>
        <a:lstStyle/>
        <a:p>
          <a:endParaRPr lang="ru-RU"/>
        </a:p>
      </dgm:t>
    </dgm:pt>
    <dgm:pt modelId="{65DE8826-6B69-477B-B0E9-0284AA9AD72E}" type="sibTrans" cxnId="{921D84CA-F3DC-4964-B5A8-B63DFCFB8A89}">
      <dgm:prSet/>
      <dgm:spPr/>
      <dgm:t>
        <a:bodyPr/>
        <a:lstStyle/>
        <a:p>
          <a:endParaRPr lang="ru-RU"/>
        </a:p>
      </dgm:t>
    </dgm:pt>
    <dgm:pt modelId="{52AD0EAB-9F9B-4C54-AD23-F856E06E485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Comic Sans MS" pitchFamily="66" charset="0"/>
            </a:rPr>
            <a:t>Інформаційні стенди</a:t>
          </a:r>
          <a:endParaRPr lang="ru-RU" sz="2000" dirty="0">
            <a:solidFill>
              <a:schemeClr val="bg1"/>
            </a:solidFill>
            <a:latin typeface="Comic Sans MS" pitchFamily="66" charset="0"/>
          </a:endParaRPr>
        </a:p>
      </dgm:t>
    </dgm:pt>
    <dgm:pt modelId="{3B16270A-FDCC-4AE5-8E97-91F32FC2EDD5}" type="parTrans" cxnId="{BA7722FC-6364-4FA5-9CC0-BB08A532042D}">
      <dgm:prSet/>
      <dgm:spPr/>
      <dgm:t>
        <a:bodyPr/>
        <a:lstStyle/>
        <a:p>
          <a:endParaRPr lang="ru-RU"/>
        </a:p>
      </dgm:t>
    </dgm:pt>
    <dgm:pt modelId="{39917B99-BA80-40B0-AAEA-13A6A0058002}" type="sibTrans" cxnId="{BA7722FC-6364-4FA5-9CC0-BB08A532042D}">
      <dgm:prSet/>
      <dgm:spPr/>
      <dgm:t>
        <a:bodyPr/>
        <a:lstStyle/>
        <a:p>
          <a:endParaRPr lang="ru-RU"/>
        </a:p>
      </dgm:t>
    </dgm:pt>
    <dgm:pt modelId="{77E6F2F5-CC61-4CC4-9330-A4D2F0141194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Comic Sans MS" pitchFamily="66" charset="0"/>
            </a:rPr>
            <a:t>Анкетування і тестування</a:t>
          </a:r>
          <a:endParaRPr lang="ru-RU" sz="2000" dirty="0">
            <a:solidFill>
              <a:schemeClr val="bg1"/>
            </a:solidFill>
            <a:latin typeface="Comic Sans MS" pitchFamily="66" charset="0"/>
          </a:endParaRPr>
        </a:p>
      </dgm:t>
    </dgm:pt>
    <dgm:pt modelId="{CCDA8BF2-4F20-49B3-80D5-395C34802280}" type="parTrans" cxnId="{049CA4ED-7089-466F-89E8-1A6FE7C6D073}">
      <dgm:prSet/>
      <dgm:spPr/>
      <dgm:t>
        <a:bodyPr/>
        <a:lstStyle/>
        <a:p>
          <a:endParaRPr lang="ru-RU"/>
        </a:p>
      </dgm:t>
    </dgm:pt>
    <dgm:pt modelId="{EAB66371-B246-4131-8D99-5CC7B4513FFE}" type="sibTrans" cxnId="{049CA4ED-7089-466F-89E8-1A6FE7C6D073}">
      <dgm:prSet/>
      <dgm:spPr/>
      <dgm:t>
        <a:bodyPr/>
        <a:lstStyle/>
        <a:p>
          <a:endParaRPr lang="ru-RU"/>
        </a:p>
      </dgm:t>
    </dgm:pt>
    <dgm:pt modelId="{C634CD29-B649-4074-9191-792C0A936829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Comic Sans MS" pitchFamily="66" charset="0"/>
              <a:cs typeface="Times New Roman" pitchFamily="18" charset="0"/>
            </a:rPr>
            <a:t>Сімейні свята, конкурси, змагання, походи</a:t>
          </a:r>
          <a:endParaRPr lang="ru-RU" sz="2000" dirty="0">
            <a:solidFill>
              <a:schemeClr val="bg1"/>
            </a:solidFill>
            <a:latin typeface="Comic Sans MS" pitchFamily="66" charset="0"/>
            <a:cs typeface="Times New Roman" pitchFamily="18" charset="0"/>
          </a:endParaRPr>
        </a:p>
      </dgm:t>
    </dgm:pt>
    <dgm:pt modelId="{C569F4FF-4CFB-4D79-9420-EF5FD4D9EB64}" type="parTrans" cxnId="{600FB2EF-7056-4036-AC7C-D31D6776C443}">
      <dgm:prSet/>
      <dgm:spPr/>
      <dgm:t>
        <a:bodyPr/>
        <a:lstStyle/>
        <a:p>
          <a:endParaRPr lang="ru-RU"/>
        </a:p>
      </dgm:t>
    </dgm:pt>
    <dgm:pt modelId="{F7111143-0FA0-4FF8-987A-231C2E6C8633}" type="sibTrans" cxnId="{600FB2EF-7056-4036-AC7C-D31D6776C443}">
      <dgm:prSet/>
      <dgm:spPr/>
      <dgm:t>
        <a:bodyPr/>
        <a:lstStyle/>
        <a:p>
          <a:endParaRPr lang="ru-RU"/>
        </a:p>
      </dgm:t>
    </dgm:pt>
    <dgm:pt modelId="{1F9596D8-5AB1-46F3-8723-A36873CAB1CC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Comic Sans MS" pitchFamily="66" charset="0"/>
            </a:rPr>
            <a:t>Дні відкритих дверей</a:t>
          </a:r>
          <a:endParaRPr lang="ru-RU" sz="2000" dirty="0">
            <a:solidFill>
              <a:schemeClr val="bg1"/>
            </a:solidFill>
            <a:latin typeface="Comic Sans MS" pitchFamily="66" charset="0"/>
          </a:endParaRPr>
        </a:p>
      </dgm:t>
    </dgm:pt>
    <dgm:pt modelId="{2C470AB8-0A75-460D-A5F1-C45F3628AF64}" type="parTrans" cxnId="{122AADF7-60A1-4FAA-BA81-17FE61417887}">
      <dgm:prSet/>
      <dgm:spPr/>
      <dgm:t>
        <a:bodyPr/>
        <a:lstStyle/>
        <a:p>
          <a:endParaRPr lang="ru-RU"/>
        </a:p>
      </dgm:t>
    </dgm:pt>
    <dgm:pt modelId="{CBC26ECB-52F8-4115-86D9-F8E1FFF8688F}" type="sibTrans" cxnId="{122AADF7-60A1-4FAA-BA81-17FE61417887}">
      <dgm:prSet/>
      <dgm:spPr/>
      <dgm:t>
        <a:bodyPr/>
        <a:lstStyle/>
        <a:p>
          <a:endParaRPr lang="ru-RU"/>
        </a:p>
      </dgm:t>
    </dgm:pt>
    <dgm:pt modelId="{A7C1EE5D-A240-4825-B5EC-B7E15DAC96DE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bg1"/>
              </a:solidFill>
              <a:latin typeface="Comic Sans MS" pitchFamily="66" charset="0"/>
            </a:rPr>
            <a:t>Папки-пересувки</a:t>
          </a:r>
          <a:endParaRPr lang="ru-RU" sz="2000" dirty="0">
            <a:solidFill>
              <a:schemeClr val="bg1"/>
            </a:solidFill>
            <a:latin typeface="Comic Sans MS" pitchFamily="66" charset="0"/>
          </a:endParaRPr>
        </a:p>
      </dgm:t>
    </dgm:pt>
    <dgm:pt modelId="{80DBDE9E-BE86-4550-95FD-3D70D630D1CB}" type="parTrans" cxnId="{D2CC2423-DE0D-4790-BBE6-AD164091AEFD}">
      <dgm:prSet/>
      <dgm:spPr/>
      <dgm:t>
        <a:bodyPr/>
        <a:lstStyle/>
        <a:p>
          <a:endParaRPr lang="ru-RU"/>
        </a:p>
      </dgm:t>
    </dgm:pt>
    <dgm:pt modelId="{1957C05D-9ECE-4643-8450-250455FF69F5}" type="sibTrans" cxnId="{D2CC2423-DE0D-4790-BBE6-AD164091AEFD}">
      <dgm:prSet/>
      <dgm:spPr/>
      <dgm:t>
        <a:bodyPr/>
        <a:lstStyle/>
        <a:p>
          <a:endParaRPr lang="ru-RU"/>
        </a:p>
      </dgm:t>
    </dgm:pt>
    <dgm:pt modelId="{B14DAE6E-98EC-4F31-A6EB-F0293B37593E}" type="pres">
      <dgm:prSet presAssocID="{233AE751-B943-4634-A8A7-4B66055BC27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138D61-C134-4492-BB4A-7F60FA52E3AF}" type="pres">
      <dgm:prSet presAssocID="{B278A233-401D-4170-8E9C-7CAB5EE787B4}" presName="parentLin" presStyleCnt="0"/>
      <dgm:spPr/>
    </dgm:pt>
    <dgm:pt modelId="{4F395751-17CC-46AC-B5BE-7AE83FDF62F3}" type="pres">
      <dgm:prSet presAssocID="{B278A233-401D-4170-8E9C-7CAB5EE787B4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6F2E8944-F20E-4C86-A195-C1272A0F0016}" type="pres">
      <dgm:prSet presAssocID="{B278A233-401D-4170-8E9C-7CAB5EE787B4}" presName="parentText" presStyleLbl="node1" presStyleIdx="0" presStyleCnt="7" custScaleX="119948" custScaleY="1705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AE1B0-ABDB-4771-982B-FD5214B3EFF7}" type="pres">
      <dgm:prSet presAssocID="{B278A233-401D-4170-8E9C-7CAB5EE787B4}" presName="negativeSpace" presStyleCnt="0"/>
      <dgm:spPr/>
    </dgm:pt>
    <dgm:pt modelId="{12C4FBD2-EC63-4E36-9B6A-064724AAC61F}" type="pres">
      <dgm:prSet presAssocID="{B278A233-401D-4170-8E9C-7CAB5EE787B4}" presName="childText" presStyleLbl="conFgAcc1" presStyleIdx="0" presStyleCnt="7">
        <dgm:presLayoutVars>
          <dgm:bulletEnabled val="1"/>
        </dgm:presLayoutVars>
      </dgm:prSet>
      <dgm:spPr/>
    </dgm:pt>
    <dgm:pt modelId="{131E3AEF-BAAC-49D6-AA30-9B98E43AA662}" type="pres">
      <dgm:prSet presAssocID="{2ED79C8F-6D9C-4980-A204-8F70F216CE40}" presName="spaceBetweenRectangles" presStyleCnt="0"/>
      <dgm:spPr/>
    </dgm:pt>
    <dgm:pt modelId="{83844E1C-1EDA-438E-810F-67D8B4687ED2}" type="pres">
      <dgm:prSet presAssocID="{58E77256-F94E-4F9C-A283-546CF9F01DFA}" presName="parentLin" presStyleCnt="0"/>
      <dgm:spPr/>
    </dgm:pt>
    <dgm:pt modelId="{FE885AA4-6CB4-4199-B1B8-A84BADF1B4B0}" type="pres">
      <dgm:prSet presAssocID="{58E77256-F94E-4F9C-A283-546CF9F01DF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C0A81494-6B7F-4C77-B676-FB021655DB3E}" type="pres">
      <dgm:prSet presAssocID="{58E77256-F94E-4F9C-A283-546CF9F01DFA}" presName="parentText" presStyleLbl="node1" presStyleIdx="1" presStyleCnt="7" custScaleX="119948" custScaleY="134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90F2F-BD43-4127-8832-0B20FC9E275D}" type="pres">
      <dgm:prSet presAssocID="{58E77256-F94E-4F9C-A283-546CF9F01DFA}" presName="negativeSpace" presStyleCnt="0"/>
      <dgm:spPr/>
    </dgm:pt>
    <dgm:pt modelId="{EA8C7B7B-2626-49AF-A755-F5DF2EB3507E}" type="pres">
      <dgm:prSet presAssocID="{58E77256-F94E-4F9C-A283-546CF9F01DFA}" presName="childText" presStyleLbl="conFgAcc1" presStyleIdx="1" presStyleCnt="7">
        <dgm:presLayoutVars>
          <dgm:bulletEnabled val="1"/>
        </dgm:presLayoutVars>
      </dgm:prSet>
      <dgm:spPr/>
    </dgm:pt>
    <dgm:pt modelId="{6B32E6FE-9858-4FFF-848C-8963774DAE43}" type="pres">
      <dgm:prSet presAssocID="{65DE8826-6B69-477B-B0E9-0284AA9AD72E}" presName="spaceBetweenRectangles" presStyleCnt="0"/>
      <dgm:spPr/>
    </dgm:pt>
    <dgm:pt modelId="{41A6FF09-BEE8-4B24-A2B6-E8305C87101B}" type="pres">
      <dgm:prSet presAssocID="{52AD0EAB-9F9B-4C54-AD23-F856E06E4854}" presName="parentLin" presStyleCnt="0"/>
      <dgm:spPr/>
    </dgm:pt>
    <dgm:pt modelId="{8FF49E43-F662-4C82-A7CF-0EDE9BE06F8E}" type="pres">
      <dgm:prSet presAssocID="{52AD0EAB-9F9B-4C54-AD23-F856E06E4854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7DFA6F8B-6613-41E0-A920-21C734C2D764}" type="pres">
      <dgm:prSet presAssocID="{52AD0EAB-9F9B-4C54-AD23-F856E06E4854}" presName="parentText" presStyleLbl="node1" presStyleIdx="2" presStyleCnt="7" custScaleX="119948" custScaleY="1403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7D364-4F39-47DE-AEA2-D8684BEE1A92}" type="pres">
      <dgm:prSet presAssocID="{52AD0EAB-9F9B-4C54-AD23-F856E06E4854}" presName="negativeSpace" presStyleCnt="0"/>
      <dgm:spPr/>
    </dgm:pt>
    <dgm:pt modelId="{DDBDE80F-E32F-4485-842D-A64360B0F9A1}" type="pres">
      <dgm:prSet presAssocID="{52AD0EAB-9F9B-4C54-AD23-F856E06E4854}" presName="childText" presStyleLbl="conFgAcc1" presStyleIdx="2" presStyleCnt="7">
        <dgm:presLayoutVars>
          <dgm:bulletEnabled val="1"/>
        </dgm:presLayoutVars>
      </dgm:prSet>
      <dgm:spPr/>
    </dgm:pt>
    <dgm:pt modelId="{4E5E6684-678E-4E62-9796-5BDE87DB01C1}" type="pres">
      <dgm:prSet presAssocID="{39917B99-BA80-40B0-AAEA-13A6A0058002}" presName="spaceBetweenRectangles" presStyleCnt="0"/>
      <dgm:spPr/>
    </dgm:pt>
    <dgm:pt modelId="{4267C792-EA61-4B56-A046-4B421ABF8727}" type="pres">
      <dgm:prSet presAssocID="{C634CD29-B649-4074-9191-792C0A936829}" presName="parentLin" presStyleCnt="0"/>
      <dgm:spPr/>
    </dgm:pt>
    <dgm:pt modelId="{3C1B22A5-8E8B-41F6-9816-9E225307FF88}" type="pres">
      <dgm:prSet presAssocID="{C634CD29-B649-4074-9191-792C0A93682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F03C82F5-19B8-4AA3-8C67-3D8DAAF5154E}" type="pres">
      <dgm:prSet presAssocID="{C634CD29-B649-4074-9191-792C0A936829}" presName="parentText" presStyleLbl="node1" presStyleIdx="3" presStyleCnt="7" custScaleX="119948" custScaleY="1686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645B7-F211-494D-9045-57590FDFACB5}" type="pres">
      <dgm:prSet presAssocID="{C634CD29-B649-4074-9191-792C0A936829}" presName="negativeSpace" presStyleCnt="0"/>
      <dgm:spPr/>
    </dgm:pt>
    <dgm:pt modelId="{DBD0DF01-0B6F-4D3B-9FD7-D3B9E9DCDE40}" type="pres">
      <dgm:prSet presAssocID="{C634CD29-B649-4074-9191-792C0A936829}" presName="childText" presStyleLbl="conFgAcc1" presStyleIdx="3" presStyleCnt="7">
        <dgm:presLayoutVars>
          <dgm:bulletEnabled val="1"/>
        </dgm:presLayoutVars>
      </dgm:prSet>
      <dgm:spPr/>
    </dgm:pt>
    <dgm:pt modelId="{2906CEAD-F1ED-4825-9E6A-E7A7DA856CFB}" type="pres">
      <dgm:prSet presAssocID="{F7111143-0FA0-4FF8-987A-231C2E6C8633}" presName="spaceBetweenRectangles" presStyleCnt="0"/>
      <dgm:spPr/>
    </dgm:pt>
    <dgm:pt modelId="{761DFE83-B721-45B7-B088-889781E155BC}" type="pres">
      <dgm:prSet presAssocID="{1F9596D8-5AB1-46F3-8723-A36873CAB1CC}" presName="parentLin" presStyleCnt="0"/>
      <dgm:spPr/>
    </dgm:pt>
    <dgm:pt modelId="{3060F346-CD35-481D-8402-02BBE0DA91A6}" type="pres">
      <dgm:prSet presAssocID="{1F9596D8-5AB1-46F3-8723-A36873CAB1CC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FAAF43FE-A243-4C6F-ACFA-1D64EB4FA73B}" type="pres">
      <dgm:prSet presAssocID="{1F9596D8-5AB1-46F3-8723-A36873CAB1CC}" presName="parentText" presStyleLbl="node1" presStyleIdx="4" presStyleCnt="7" custScaleX="119948" custScaleY="142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7738B-3A97-45BB-8ABB-6A6187AAAC29}" type="pres">
      <dgm:prSet presAssocID="{1F9596D8-5AB1-46F3-8723-A36873CAB1CC}" presName="negativeSpace" presStyleCnt="0"/>
      <dgm:spPr/>
    </dgm:pt>
    <dgm:pt modelId="{3EC14B27-3BD2-4CF7-91B2-ECB137203E6A}" type="pres">
      <dgm:prSet presAssocID="{1F9596D8-5AB1-46F3-8723-A36873CAB1CC}" presName="childText" presStyleLbl="conFgAcc1" presStyleIdx="4" presStyleCnt="7">
        <dgm:presLayoutVars>
          <dgm:bulletEnabled val="1"/>
        </dgm:presLayoutVars>
      </dgm:prSet>
      <dgm:spPr/>
    </dgm:pt>
    <dgm:pt modelId="{50422E01-6D4D-4C1C-9435-F433EBEC1DC4}" type="pres">
      <dgm:prSet presAssocID="{CBC26ECB-52F8-4115-86D9-F8E1FFF8688F}" presName="spaceBetweenRectangles" presStyleCnt="0"/>
      <dgm:spPr/>
    </dgm:pt>
    <dgm:pt modelId="{2DA32F0A-CDB8-45A5-B883-D0841D9ABC67}" type="pres">
      <dgm:prSet presAssocID="{77E6F2F5-CC61-4CC4-9330-A4D2F0141194}" presName="parentLin" presStyleCnt="0"/>
      <dgm:spPr/>
    </dgm:pt>
    <dgm:pt modelId="{6A02ADB3-C5EA-4247-873B-57047CCA698B}" type="pres">
      <dgm:prSet presAssocID="{77E6F2F5-CC61-4CC4-9330-A4D2F0141194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AB663C95-55FA-4A59-AE0C-9495EE66D5DE}" type="pres">
      <dgm:prSet presAssocID="{77E6F2F5-CC61-4CC4-9330-A4D2F0141194}" presName="parentText" presStyleLbl="node1" presStyleIdx="5" presStyleCnt="7" custScaleX="119948" custScaleY="124982" custLinFactNeighborX="10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94CF4-B562-4180-9640-256A031EEC04}" type="pres">
      <dgm:prSet presAssocID="{77E6F2F5-CC61-4CC4-9330-A4D2F0141194}" presName="negativeSpace" presStyleCnt="0"/>
      <dgm:spPr/>
    </dgm:pt>
    <dgm:pt modelId="{34F703E1-91EF-4999-95A3-B1CC3CA3BDF8}" type="pres">
      <dgm:prSet presAssocID="{77E6F2F5-CC61-4CC4-9330-A4D2F0141194}" presName="childText" presStyleLbl="conFgAcc1" presStyleIdx="5" presStyleCnt="7">
        <dgm:presLayoutVars>
          <dgm:bulletEnabled val="1"/>
        </dgm:presLayoutVars>
      </dgm:prSet>
      <dgm:spPr/>
    </dgm:pt>
    <dgm:pt modelId="{96B1824F-23C5-44CC-95C4-8A53B138D15B}" type="pres">
      <dgm:prSet presAssocID="{EAB66371-B246-4131-8D99-5CC7B4513FFE}" presName="spaceBetweenRectangles" presStyleCnt="0"/>
      <dgm:spPr/>
    </dgm:pt>
    <dgm:pt modelId="{5D173246-E3F2-4B74-BB87-0724A4AFEA7E}" type="pres">
      <dgm:prSet presAssocID="{A7C1EE5D-A240-4825-B5EC-B7E15DAC96DE}" presName="parentLin" presStyleCnt="0"/>
      <dgm:spPr/>
    </dgm:pt>
    <dgm:pt modelId="{46203F41-B62E-461E-94E8-6BCDFC912F20}" type="pres">
      <dgm:prSet presAssocID="{A7C1EE5D-A240-4825-B5EC-B7E15DAC96DE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84A54B65-9DB4-4325-8997-2E62FE2CB460}" type="pres">
      <dgm:prSet presAssocID="{A7C1EE5D-A240-4825-B5EC-B7E15DAC96DE}" presName="parentText" presStyleLbl="node1" presStyleIdx="6" presStyleCnt="7" custScaleX="119948" custScaleY="115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8B72E-F6AE-4648-8640-192AC7DCC21E}" type="pres">
      <dgm:prSet presAssocID="{A7C1EE5D-A240-4825-B5EC-B7E15DAC96DE}" presName="negativeSpace" presStyleCnt="0"/>
      <dgm:spPr/>
    </dgm:pt>
    <dgm:pt modelId="{9F063845-5E88-43E2-B991-159AD539B224}" type="pres">
      <dgm:prSet presAssocID="{A7C1EE5D-A240-4825-B5EC-B7E15DAC96DE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59C638F-9858-43FA-ACC8-6D08C50F07F4}" type="presOf" srcId="{52AD0EAB-9F9B-4C54-AD23-F856E06E4854}" destId="{7DFA6F8B-6613-41E0-A920-21C734C2D764}" srcOrd="1" destOrd="0" presId="urn:microsoft.com/office/officeart/2005/8/layout/list1"/>
    <dgm:cxn modelId="{E9026147-6821-4055-BD12-81E66C1A99DA}" type="presOf" srcId="{233AE751-B943-4634-A8A7-4B66055BC276}" destId="{B14DAE6E-98EC-4F31-A6EB-F0293B37593E}" srcOrd="0" destOrd="0" presId="urn:microsoft.com/office/officeart/2005/8/layout/list1"/>
    <dgm:cxn modelId="{A4137B8A-8BB4-4A00-B651-F27F6F17789A}" type="presOf" srcId="{C634CD29-B649-4074-9191-792C0A936829}" destId="{3C1B22A5-8E8B-41F6-9816-9E225307FF88}" srcOrd="0" destOrd="0" presId="urn:microsoft.com/office/officeart/2005/8/layout/list1"/>
    <dgm:cxn modelId="{D2CC2423-DE0D-4790-BBE6-AD164091AEFD}" srcId="{233AE751-B943-4634-A8A7-4B66055BC276}" destId="{A7C1EE5D-A240-4825-B5EC-B7E15DAC96DE}" srcOrd="6" destOrd="0" parTransId="{80DBDE9E-BE86-4550-95FD-3D70D630D1CB}" sibTransId="{1957C05D-9ECE-4643-8450-250455FF69F5}"/>
    <dgm:cxn modelId="{25AB2AFD-0E9B-4885-84B3-91E1B51C3221}" type="presOf" srcId="{58E77256-F94E-4F9C-A283-546CF9F01DFA}" destId="{C0A81494-6B7F-4C77-B676-FB021655DB3E}" srcOrd="1" destOrd="0" presId="urn:microsoft.com/office/officeart/2005/8/layout/list1"/>
    <dgm:cxn modelId="{BA7722FC-6364-4FA5-9CC0-BB08A532042D}" srcId="{233AE751-B943-4634-A8A7-4B66055BC276}" destId="{52AD0EAB-9F9B-4C54-AD23-F856E06E4854}" srcOrd="2" destOrd="0" parTransId="{3B16270A-FDCC-4AE5-8E97-91F32FC2EDD5}" sibTransId="{39917B99-BA80-40B0-AAEA-13A6A0058002}"/>
    <dgm:cxn modelId="{38B32BEA-996E-4C4C-95B8-AE5D1759E24F}" type="presOf" srcId="{58E77256-F94E-4F9C-A283-546CF9F01DFA}" destId="{FE885AA4-6CB4-4199-B1B8-A84BADF1B4B0}" srcOrd="0" destOrd="0" presId="urn:microsoft.com/office/officeart/2005/8/layout/list1"/>
    <dgm:cxn modelId="{D4EC975D-79EF-412A-B92B-28A18D2839D8}" type="presOf" srcId="{77E6F2F5-CC61-4CC4-9330-A4D2F0141194}" destId="{6A02ADB3-C5EA-4247-873B-57047CCA698B}" srcOrd="0" destOrd="0" presId="urn:microsoft.com/office/officeart/2005/8/layout/list1"/>
    <dgm:cxn modelId="{ECBC19A4-99AC-4ACE-A7FF-8930657C6ECA}" type="presOf" srcId="{52AD0EAB-9F9B-4C54-AD23-F856E06E4854}" destId="{8FF49E43-F662-4C82-A7CF-0EDE9BE06F8E}" srcOrd="0" destOrd="0" presId="urn:microsoft.com/office/officeart/2005/8/layout/list1"/>
    <dgm:cxn modelId="{600FB2EF-7056-4036-AC7C-D31D6776C443}" srcId="{233AE751-B943-4634-A8A7-4B66055BC276}" destId="{C634CD29-B649-4074-9191-792C0A936829}" srcOrd="3" destOrd="0" parTransId="{C569F4FF-4CFB-4D79-9420-EF5FD4D9EB64}" sibTransId="{F7111143-0FA0-4FF8-987A-231C2E6C8633}"/>
    <dgm:cxn modelId="{0D618660-295B-4D60-BFBD-54C8C2BEBDB0}" type="presOf" srcId="{B278A233-401D-4170-8E9C-7CAB5EE787B4}" destId="{6F2E8944-F20E-4C86-A195-C1272A0F0016}" srcOrd="1" destOrd="0" presId="urn:microsoft.com/office/officeart/2005/8/layout/list1"/>
    <dgm:cxn modelId="{122AADF7-60A1-4FAA-BA81-17FE61417887}" srcId="{233AE751-B943-4634-A8A7-4B66055BC276}" destId="{1F9596D8-5AB1-46F3-8723-A36873CAB1CC}" srcOrd="4" destOrd="0" parTransId="{2C470AB8-0A75-460D-A5F1-C45F3628AF64}" sibTransId="{CBC26ECB-52F8-4115-86D9-F8E1FFF8688F}"/>
    <dgm:cxn modelId="{21319DD2-174B-4801-B21B-FF94286EB378}" type="presOf" srcId="{1F9596D8-5AB1-46F3-8723-A36873CAB1CC}" destId="{3060F346-CD35-481D-8402-02BBE0DA91A6}" srcOrd="0" destOrd="0" presId="urn:microsoft.com/office/officeart/2005/8/layout/list1"/>
    <dgm:cxn modelId="{C4818FBF-CDC6-4B89-9D90-5FCF2447965E}" srcId="{233AE751-B943-4634-A8A7-4B66055BC276}" destId="{B278A233-401D-4170-8E9C-7CAB5EE787B4}" srcOrd="0" destOrd="0" parTransId="{60EA4814-07BB-4D5B-8557-D5FBD011E1D2}" sibTransId="{2ED79C8F-6D9C-4980-A204-8F70F216CE40}"/>
    <dgm:cxn modelId="{96B15230-DB48-4370-A32E-CBBA541921E6}" type="presOf" srcId="{1F9596D8-5AB1-46F3-8723-A36873CAB1CC}" destId="{FAAF43FE-A243-4C6F-ACFA-1D64EB4FA73B}" srcOrd="1" destOrd="0" presId="urn:microsoft.com/office/officeart/2005/8/layout/list1"/>
    <dgm:cxn modelId="{F07FDC44-E2C2-4B6D-ABA0-F73E34DF7B63}" type="presOf" srcId="{C634CD29-B649-4074-9191-792C0A936829}" destId="{F03C82F5-19B8-4AA3-8C67-3D8DAAF5154E}" srcOrd="1" destOrd="0" presId="urn:microsoft.com/office/officeart/2005/8/layout/list1"/>
    <dgm:cxn modelId="{049CA4ED-7089-466F-89E8-1A6FE7C6D073}" srcId="{233AE751-B943-4634-A8A7-4B66055BC276}" destId="{77E6F2F5-CC61-4CC4-9330-A4D2F0141194}" srcOrd="5" destOrd="0" parTransId="{CCDA8BF2-4F20-49B3-80D5-395C34802280}" sibTransId="{EAB66371-B246-4131-8D99-5CC7B4513FFE}"/>
    <dgm:cxn modelId="{FE186E28-71F7-4848-8DFE-31808EA8D73C}" type="presOf" srcId="{77E6F2F5-CC61-4CC4-9330-A4D2F0141194}" destId="{AB663C95-55FA-4A59-AE0C-9495EE66D5DE}" srcOrd="1" destOrd="0" presId="urn:microsoft.com/office/officeart/2005/8/layout/list1"/>
    <dgm:cxn modelId="{463B091F-00A3-455E-A997-739D64CD1E56}" type="presOf" srcId="{B278A233-401D-4170-8E9C-7CAB5EE787B4}" destId="{4F395751-17CC-46AC-B5BE-7AE83FDF62F3}" srcOrd="0" destOrd="0" presId="urn:microsoft.com/office/officeart/2005/8/layout/list1"/>
    <dgm:cxn modelId="{3780D65D-92CE-4654-8E24-E4506A5F4EC0}" type="presOf" srcId="{A7C1EE5D-A240-4825-B5EC-B7E15DAC96DE}" destId="{46203F41-B62E-461E-94E8-6BCDFC912F20}" srcOrd="0" destOrd="0" presId="urn:microsoft.com/office/officeart/2005/8/layout/list1"/>
    <dgm:cxn modelId="{82148E67-39C1-4973-9CEB-A175505ADE42}" type="presOf" srcId="{A7C1EE5D-A240-4825-B5EC-B7E15DAC96DE}" destId="{84A54B65-9DB4-4325-8997-2E62FE2CB460}" srcOrd="1" destOrd="0" presId="urn:microsoft.com/office/officeart/2005/8/layout/list1"/>
    <dgm:cxn modelId="{921D84CA-F3DC-4964-B5A8-B63DFCFB8A89}" srcId="{233AE751-B943-4634-A8A7-4B66055BC276}" destId="{58E77256-F94E-4F9C-A283-546CF9F01DFA}" srcOrd="1" destOrd="0" parTransId="{C11BBC0D-BAF9-472F-AE21-4E10184DD690}" sibTransId="{65DE8826-6B69-477B-B0E9-0284AA9AD72E}"/>
    <dgm:cxn modelId="{881423A9-6E55-463E-BDF1-2BACB2B876FF}" type="presParOf" srcId="{B14DAE6E-98EC-4F31-A6EB-F0293B37593E}" destId="{CE138D61-C134-4492-BB4A-7F60FA52E3AF}" srcOrd="0" destOrd="0" presId="urn:microsoft.com/office/officeart/2005/8/layout/list1"/>
    <dgm:cxn modelId="{8140FD53-67FC-4A6C-A768-98784F0C1E8A}" type="presParOf" srcId="{CE138D61-C134-4492-BB4A-7F60FA52E3AF}" destId="{4F395751-17CC-46AC-B5BE-7AE83FDF62F3}" srcOrd="0" destOrd="0" presId="urn:microsoft.com/office/officeart/2005/8/layout/list1"/>
    <dgm:cxn modelId="{6AD18BC5-4E6F-46DF-A64B-3C01988F4490}" type="presParOf" srcId="{CE138D61-C134-4492-BB4A-7F60FA52E3AF}" destId="{6F2E8944-F20E-4C86-A195-C1272A0F0016}" srcOrd="1" destOrd="0" presId="urn:microsoft.com/office/officeart/2005/8/layout/list1"/>
    <dgm:cxn modelId="{FAEF7291-DD76-4ED6-A58F-F09042CB0F53}" type="presParOf" srcId="{B14DAE6E-98EC-4F31-A6EB-F0293B37593E}" destId="{63EAE1B0-ABDB-4771-982B-FD5214B3EFF7}" srcOrd="1" destOrd="0" presId="urn:microsoft.com/office/officeart/2005/8/layout/list1"/>
    <dgm:cxn modelId="{166D5AC1-2D66-41C6-99DB-CEF9C6424775}" type="presParOf" srcId="{B14DAE6E-98EC-4F31-A6EB-F0293B37593E}" destId="{12C4FBD2-EC63-4E36-9B6A-064724AAC61F}" srcOrd="2" destOrd="0" presId="urn:microsoft.com/office/officeart/2005/8/layout/list1"/>
    <dgm:cxn modelId="{ABF61BE2-69B0-4D25-88B3-A3FE17D0ED81}" type="presParOf" srcId="{B14DAE6E-98EC-4F31-A6EB-F0293B37593E}" destId="{131E3AEF-BAAC-49D6-AA30-9B98E43AA662}" srcOrd="3" destOrd="0" presId="urn:microsoft.com/office/officeart/2005/8/layout/list1"/>
    <dgm:cxn modelId="{DCC75E42-F756-46CC-8899-737AB42F9878}" type="presParOf" srcId="{B14DAE6E-98EC-4F31-A6EB-F0293B37593E}" destId="{83844E1C-1EDA-438E-810F-67D8B4687ED2}" srcOrd="4" destOrd="0" presId="urn:microsoft.com/office/officeart/2005/8/layout/list1"/>
    <dgm:cxn modelId="{3699CBCA-187E-4EB9-BA69-40A265281A81}" type="presParOf" srcId="{83844E1C-1EDA-438E-810F-67D8B4687ED2}" destId="{FE885AA4-6CB4-4199-B1B8-A84BADF1B4B0}" srcOrd="0" destOrd="0" presId="urn:microsoft.com/office/officeart/2005/8/layout/list1"/>
    <dgm:cxn modelId="{7D95F1A1-E7A6-42A4-87C5-4958FEAB66D2}" type="presParOf" srcId="{83844E1C-1EDA-438E-810F-67D8B4687ED2}" destId="{C0A81494-6B7F-4C77-B676-FB021655DB3E}" srcOrd="1" destOrd="0" presId="urn:microsoft.com/office/officeart/2005/8/layout/list1"/>
    <dgm:cxn modelId="{9063A749-9AE3-4FD4-A4ED-42DB0137224E}" type="presParOf" srcId="{B14DAE6E-98EC-4F31-A6EB-F0293B37593E}" destId="{1C990F2F-BD43-4127-8832-0B20FC9E275D}" srcOrd="5" destOrd="0" presId="urn:microsoft.com/office/officeart/2005/8/layout/list1"/>
    <dgm:cxn modelId="{3CADA198-EC9F-49CC-A8CE-5FD713EC3282}" type="presParOf" srcId="{B14DAE6E-98EC-4F31-A6EB-F0293B37593E}" destId="{EA8C7B7B-2626-49AF-A755-F5DF2EB3507E}" srcOrd="6" destOrd="0" presId="urn:microsoft.com/office/officeart/2005/8/layout/list1"/>
    <dgm:cxn modelId="{F2D265D9-578E-4C0F-A1F2-D3D065F38068}" type="presParOf" srcId="{B14DAE6E-98EC-4F31-A6EB-F0293B37593E}" destId="{6B32E6FE-9858-4FFF-848C-8963774DAE43}" srcOrd="7" destOrd="0" presId="urn:microsoft.com/office/officeart/2005/8/layout/list1"/>
    <dgm:cxn modelId="{2A3CAA5F-EEA2-4E08-965F-4C2F13B828CE}" type="presParOf" srcId="{B14DAE6E-98EC-4F31-A6EB-F0293B37593E}" destId="{41A6FF09-BEE8-4B24-A2B6-E8305C87101B}" srcOrd="8" destOrd="0" presId="urn:microsoft.com/office/officeart/2005/8/layout/list1"/>
    <dgm:cxn modelId="{B34B3A19-8EEC-4936-9A1A-F75C9681FAE5}" type="presParOf" srcId="{41A6FF09-BEE8-4B24-A2B6-E8305C87101B}" destId="{8FF49E43-F662-4C82-A7CF-0EDE9BE06F8E}" srcOrd="0" destOrd="0" presId="urn:microsoft.com/office/officeart/2005/8/layout/list1"/>
    <dgm:cxn modelId="{46CA1049-7D6C-4ADD-9547-942910723379}" type="presParOf" srcId="{41A6FF09-BEE8-4B24-A2B6-E8305C87101B}" destId="{7DFA6F8B-6613-41E0-A920-21C734C2D764}" srcOrd="1" destOrd="0" presId="urn:microsoft.com/office/officeart/2005/8/layout/list1"/>
    <dgm:cxn modelId="{A161EFA5-F8C9-4753-9DB2-6F736E2412B6}" type="presParOf" srcId="{B14DAE6E-98EC-4F31-A6EB-F0293B37593E}" destId="{4757D364-4F39-47DE-AEA2-D8684BEE1A92}" srcOrd="9" destOrd="0" presId="urn:microsoft.com/office/officeart/2005/8/layout/list1"/>
    <dgm:cxn modelId="{0415A464-5854-40A0-BE16-95B5C4020FEB}" type="presParOf" srcId="{B14DAE6E-98EC-4F31-A6EB-F0293B37593E}" destId="{DDBDE80F-E32F-4485-842D-A64360B0F9A1}" srcOrd="10" destOrd="0" presId="urn:microsoft.com/office/officeart/2005/8/layout/list1"/>
    <dgm:cxn modelId="{9A556BA1-2041-45BB-A64F-550C5803F603}" type="presParOf" srcId="{B14DAE6E-98EC-4F31-A6EB-F0293B37593E}" destId="{4E5E6684-678E-4E62-9796-5BDE87DB01C1}" srcOrd="11" destOrd="0" presId="urn:microsoft.com/office/officeart/2005/8/layout/list1"/>
    <dgm:cxn modelId="{EE98D77A-9CBB-457A-86A4-ACEC3184085D}" type="presParOf" srcId="{B14DAE6E-98EC-4F31-A6EB-F0293B37593E}" destId="{4267C792-EA61-4B56-A046-4B421ABF8727}" srcOrd="12" destOrd="0" presId="urn:microsoft.com/office/officeart/2005/8/layout/list1"/>
    <dgm:cxn modelId="{4B2A3CD5-4FE9-4D7A-892F-F0FFCB4DF101}" type="presParOf" srcId="{4267C792-EA61-4B56-A046-4B421ABF8727}" destId="{3C1B22A5-8E8B-41F6-9816-9E225307FF88}" srcOrd="0" destOrd="0" presId="urn:microsoft.com/office/officeart/2005/8/layout/list1"/>
    <dgm:cxn modelId="{ED70C90C-C12C-4093-9D5F-DFB891C97812}" type="presParOf" srcId="{4267C792-EA61-4B56-A046-4B421ABF8727}" destId="{F03C82F5-19B8-4AA3-8C67-3D8DAAF5154E}" srcOrd="1" destOrd="0" presId="urn:microsoft.com/office/officeart/2005/8/layout/list1"/>
    <dgm:cxn modelId="{6C033310-38E5-44A7-8038-98A2DDADA2DA}" type="presParOf" srcId="{B14DAE6E-98EC-4F31-A6EB-F0293B37593E}" destId="{2A2645B7-F211-494D-9045-57590FDFACB5}" srcOrd="13" destOrd="0" presId="urn:microsoft.com/office/officeart/2005/8/layout/list1"/>
    <dgm:cxn modelId="{65328CD6-6F8E-4BD4-85C1-567248913414}" type="presParOf" srcId="{B14DAE6E-98EC-4F31-A6EB-F0293B37593E}" destId="{DBD0DF01-0B6F-4D3B-9FD7-D3B9E9DCDE40}" srcOrd="14" destOrd="0" presId="urn:microsoft.com/office/officeart/2005/8/layout/list1"/>
    <dgm:cxn modelId="{3FBBD956-CE35-4034-A530-B6E4A6CB6811}" type="presParOf" srcId="{B14DAE6E-98EC-4F31-A6EB-F0293B37593E}" destId="{2906CEAD-F1ED-4825-9E6A-E7A7DA856CFB}" srcOrd="15" destOrd="0" presId="urn:microsoft.com/office/officeart/2005/8/layout/list1"/>
    <dgm:cxn modelId="{46A46B6A-8EEE-4C4D-839C-02B078FA6A89}" type="presParOf" srcId="{B14DAE6E-98EC-4F31-A6EB-F0293B37593E}" destId="{761DFE83-B721-45B7-B088-889781E155BC}" srcOrd="16" destOrd="0" presId="urn:microsoft.com/office/officeart/2005/8/layout/list1"/>
    <dgm:cxn modelId="{16121151-2AC3-421F-A7BC-D4843CF81130}" type="presParOf" srcId="{761DFE83-B721-45B7-B088-889781E155BC}" destId="{3060F346-CD35-481D-8402-02BBE0DA91A6}" srcOrd="0" destOrd="0" presId="urn:microsoft.com/office/officeart/2005/8/layout/list1"/>
    <dgm:cxn modelId="{F630C396-DFFC-4115-BC47-A55552D60A55}" type="presParOf" srcId="{761DFE83-B721-45B7-B088-889781E155BC}" destId="{FAAF43FE-A243-4C6F-ACFA-1D64EB4FA73B}" srcOrd="1" destOrd="0" presId="urn:microsoft.com/office/officeart/2005/8/layout/list1"/>
    <dgm:cxn modelId="{E2AC61B8-C238-4592-B21F-03E3785CDD5F}" type="presParOf" srcId="{B14DAE6E-98EC-4F31-A6EB-F0293B37593E}" destId="{D647738B-3A97-45BB-8ABB-6A6187AAAC29}" srcOrd="17" destOrd="0" presId="urn:microsoft.com/office/officeart/2005/8/layout/list1"/>
    <dgm:cxn modelId="{8DFAE6C3-68CB-428D-920F-15A6E573BFF7}" type="presParOf" srcId="{B14DAE6E-98EC-4F31-A6EB-F0293B37593E}" destId="{3EC14B27-3BD2-4CF7-91B2-ECB137203E6A}" srcOrd="18" destOrd="0" presId="urn:microsoft.com/office/officeart/2005/8/layout/list1"/>
    <dgm:cxn modelId="{25AB35A2-AB07-4FB8-AC64-CCFFC455383F}" type="presParOf" srcId="{B14DAE6E-98EC-4F31-A6EB-F0293B37593E}" destId="{50422E01-6D4D-4C1C-9435-F433EBEC1DC4}" srcOrd="19" destOrd="0" presId="urn:microsoft.com/office/officeart/2005/8/layout/list1"/>
    <dgm:cxn modelId="{D4D7451E-2A2F-4C16-94C6-F2072B377333}" type="presParOf" srcId="{B14DAE6E-98EC-4F31-A6EB-F0293B37593E}" destId="{2DA32F0A-CDB8-45A5-B883-D0841D9ABC67}" srcOrd="20" destOrd="0" presId="urn:microsoft.com/office/officeart/2005/8/layout/list1"/>
    <dgm:cxn modelId="{7F5786A2-6CB9-4604-A04B-8792E74C934A}" type="presParOf" srcId="{2DA32F0A-CDB8-45A5-B883-D0841D9ABC67}" destId="{6A02ADB3-C5EA-4247-873B-57047CCA698B}" srcOrd="0" destOrd="0" presId="urn:microsoft.com/office/officeart/2005/8/layout/list1"/>
    <dgm:cxn modelId="{3DFD868A-F86B-437C-9AA0-B4AB835AE5BC}" type="presParOf" srcId="{2DA32F0A-CDB8-45A5-B883-D0841D9ABC67}" destId="{AB663C95-55FA-4A59-AE0C-9495EE66D5DE}" srcOrd="1" destOrd="0" presId="urn:microsoft.com/office/officeart/2005/8/layout/list1"/>
    <dgm:cxn modelId="{2ED95FEA-AFC0-4F0F-9BCD-382665F1806D}" type="presParOf" srcId="{B14DAE6E-98EC-4F31-A6EB-F0293B37593E}" destId="{C5D94CF4-B562-4180-9640-256A031EEC04}" srcOrd="21" destOrd="0" presId="urn:microsoft.com/office/officeart/2005/8/layout/list1"/>
    <dgm:cxn modelId="{063D0BF7-4EDB-42C8-8C81-C72456D794F2}" type="presParOf" srcId="{B14DAE6E-98EC-4F31-A6EB-F0293B37593E}" destId="{34F703E1-91EF-4999-95A3-B1CC3CA3BDF8}" srcOrd="22" destOrd="0" presId="urn:microsoft.com/office/officeart/2005/8/layout/list1"/>
    <dgm:cxn modelId="{1861B93D-D121-4220-8E7A-42E95405DD5A}" type="presParOf" srcId="{B14DAE6E-98EC-4F31-A6EB-F0293B37593E}" destId="{96B1824F-23C5-44CC-95C4-8A53B138D15B}" srcOrd="23" destOrd="0" presId="urn:microsoft.com/office/officeart/2005/8/layout/list1"/>
    <dgm:cxn modelId="{69601CE8-BC2D-4D44-B009-C74FD7F4DC93}" type="presParOf" srcId="{B14DAE6E-98EC-4F31-A6EB-F0293B37593E}" destId="{5D173246-E3F2-4B74-BB87-0724A4AFEA7E}" srcOrd="24" destOrd="0" presId="urn:microsoft.com/office/officeart/2005/8/layout/list1"/>
    <dgm:cxn modelId="{391CFDF9-475A-44CC-B0CE-27873F3CF112}" type="presParOf" srcId="{5D173246-E3F2-4B74-BB87-0724A4AFEA7E}" destId="{46203F41-B62E-461E-94E8-6BCDFC912F20}" srcOrd="0" destOrd="0" presId="urn:microsoft.com/office/officeart/2005/8/layout/list1"/>
    <dgm:cxn modelId="{96D72ADD-D69B-4112-ACB7-EB66E149149E}" type="presParOf" srcId="{5D173246-E3F2-4B74-BB87-0724A4AFEA7E}" destId="{84A54B65-9DB4-4325-8997-2E62FE2CB460}" srcOrd="1" destOrd="0" presId="urn:microsoft.com/office/officeart/2005/8/layout/list1"/>
    <dgm:cxn modelId="{71F6AF71-EFD1-4D08-8D08-31DCACA80A58}" type="presParOf" srcId="{B14DAE6E-98EC-4F31-A6EB-F0293B37593E}" destId="{99C8B72E-F6AE-4648-8640-192AC7DCC21E}" srcOrd="25" destOrd="0" presId="urn:microsoft.com/office/officeart/2005/8/layout/list1"/>
    <dgm:cxn modelId="{60769846-689F-46A5-B9BB-8225F75313EB}" type="presParOf" srcId="{B14DAE6E-98EC-4F31-A6EB-F0293B37593E}" destId="{9F063845-5E88-43E2-B991-159AD539B224}" srcOrd="2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AE372-37DF-45B1-92A6-91385B7FDCDD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9373C-9ADB-4840-B725-64207AD95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929CAB-F6F2-4240-A554-89B3478FCC5C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DAA5CB0-290D-4CD1-ADA0-938FFA660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Оформление ДНЗ\Рамки\school-background-png-cari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857760"/>
            <a:ext cx="4857784" cy="1571636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Вихователь-методист </a:t>
            </a:r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ДНЗ №6</a:t>
            </a:r>
          </a:p>
          <a:p>
            <a:pPr algn="l"/>
            <a:r>
              <a:rPr lang="uk-UA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uk-UA" sz="20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Голоденко</a:t>
            </a:r>
            <a:r>
              <a:rPr lang="uk-UA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Т.М.</a:t>
            </a:r>
          </a:p>
          <a:p>
            <a:pPr algn="l"/>
            <a:r>
              <a:rPr lang="uk-UA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uk-UA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рік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428604"/>
            <a:ext cx="6114846" cy="146684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ДОШКІЛЬНИЙ НАВЧАЛЬНИЙ ЗАКЛАД № 6 “ВЕСЕЛКА” (ЯСЛА-САДОК)</a:t>
            </a:r>
            <a:br>
              <a:rPr lang="uk-UA" sz="2000" dirty="0" smtClean="0">
                <a:solidFill>
                  <a:srgbClr val="C00000"/>
                </a:solidFill>
              </a:rPr>
            </a:br>
            <a:r>
              <a:rPr lang="uk-UA" sz="2000" dirty="0" smtClean="0">
                <a:solidFill>
                  <a:srgbClr val="C00000"/>
                </a:solidFill>
              </a:rPr>
              <a:t> м. П</a:t>
            </a:r>
            <a:r>
              <a:rPr lang="en-US" sz="2000" dirty="0" smtClean="0">
                <a:solidFill>
                  <a:srgbClr val="C00000"/>
                </a:solidFill>
              </a:rPr>
              <a:t>’</a:t>
            </a:r>
            <a:r>
              <a:rPr lang="uk-UA" sz="2000" dirty="0" smtClean="0">
                <a:solidFill>
                  <a:srgbClr val="C00000"/>
                </a:solidFill>
              </a:rPr>
              <a:t>ЯТИХАТКИ </a:t>
            </a:r>
            <a:r>
              <a:rPr lang="uk-UA" sz="3200" dirty="0" smtClean="0"/>
              <a:t/>
            </a:r>
            <a:br>
              <a:rPr lang="uk-UA" sz="3200" dirty="0" smtClean="0"/>
            </a:b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57422" y="1643050"/>
            <a:ext cx="6357982" cy="2286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45720" tIns="0" rIns="45720" bIns="0" anchor="b">
            <a:normAutofit fontScale="850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4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ФІЗИЧНИ</a:t>
            </a:r>
            <a:r>
              <a:rPr lang="uk-UA" sz="6400" b="1" cap="all" baseline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Й</a:t>
            </a:r>
            <a:r>
              <a:rPr lang="uk-UA" sz="6400" b="1" cap="all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РОЗВИТОК В ДНЗ</a:t>
            </a:r>
            <a:r>
              <a:rPr kumimoji="0" lang="uk-UA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uk-UA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~PP182.WAV">
            <a:hlinkClick r:id="" action="ppaction://media"/>
          </p:cNvPr>
          <p:cNvPicPr>
            <a:picLocks noRot="1" noChangeAspect="1"/>
          </p:cNvPicPr>
          <p:nvPr>
            <a:wavAudioFile r:embed="rId1" name="~PP182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826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формление ДНЗ\Рамки\240_F_33660731_zFN4pgp53oO9FXnsbrjvYR4MxucwltYb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5056251"/>
            <a:ext cx="9144000" cy="1801773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472518" cy="473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3200">
                  <a:solidFill>
                    <a:schemeClr val="bg1"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Модель щоденної системи роботи з фізичного виховання</a:t>
            </a:r>
            <a:endParaRPr lang="ru-RU" dirty="0">
              <a:ln w="3200">
                <a:solidFill>
                  <a:schemeClr val="bg1"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7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44"/>
            <a:ext cx="8229600" cy="4572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Проведення антропометричних вимірювань;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Дотримання режиму дня;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Раціональне харчування;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Сон, прогулянки;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uk-UA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Використання екологічно чистої води.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Лікувально-профілактична</a:t>
            </a:r>
            <a:br>
              <a:rPr lang="uk-UA" b="1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</a:t>
            </a:r>
            <a:endParaRPr lang="ru-RU" b="1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Администратор\Desktop\Новая папка\2018-01-19 10.36.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43380"/>
            <a:ext cx="3389322" cy="25003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4101" name="Picture 5" descr="C:\Users\Администратор\Desktop\Новая папка\2018-01-19 10.38.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143380"/>
            <a:ext cx="3367086" cy="25003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4" name="Picture 2" descr="C:\Users\Администратор\Desktop\Новая папка\DSCN19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43380"/>
            <a:ext cx="3000396" cy="250033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овая папка\2018-01-19 10.25.05.jpg"/>
          <p:cNvPicPr>
            <a:picLocks noChangeAspect="1" noChangeArrowheads="1"/>
          </p:cNvPicPr>
          <p:nvPr/>
        </p:nvPicPr>
        <p:blipFill>
          <a:blip r:embed="rId2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uk-UA" sz="4800" b="1" u="sng" spc="0" dirty="0" smtClean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Фізкультурно-оздоровчі заходи</a:t>
            </a:r>
            <a:endParaRPr lang="ru-RU" sz="4800" u="sng" dirty="0">
              <a:ln w="127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24000"/>
            <a:ext cx="8643998" cy="5119710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</a:t>
            </a:r>
            <a:r>
              <a:rPr lang="uk-UA" sz="2400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Традиційні </a:t>
            </a:r>
            <a:r>
              <a:rPr lang="uk-UA" sz="2400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       </a:t>
            </a:r>
            <a:r>
              <a:rPr lang="uk-UA" sz="2400" u="sng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Нетрадиційні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latin typeface="Segoe UI Semibold" pitchFamily="34" charset="0"/>
              </a:rPr>
              <a:t>          </a:t>
            </a: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Фізкультурні заняття                            Дихальна гімнастика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Фізкультурні комплекси на повітрі             Пальчикова гімнастика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                 Рухливі ігри                                      Різні види масажів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           Ранкова гімнастика                                     </a:t>
            </a:r>
            <a:r>
              <a:rPr lang="uk-UA" sz="2000" dirty="0" err="1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Казкотерапія</a:t>
            </a:r>
            <a:endParaRPr lang="uk-UA" sz="20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Segoe UI Semibold" pitchFamily="34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               Свята, розваги    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               Піші переходи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                Загартування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Segoe UI Semibold" pitchFamily="34" charset="0"/>
              </a:rPr>
              <a:t>   Самостійна рухова активність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Впроваджуємо: </a:t>
            </a:r>
          </a:p>
          <a:p>
            <a:pPr>
              <a:buNone/>
            </a:pPr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дихальна гімнастика за О.М. </a:t>
            </a:r>
            <a:r>
              <a:rPr lang="uk-UA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Стрельниковою</a:t>
            </a:r>
            <a:endParaRPr lang="uk-UA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Вивчаємо: </a:t>
            </a:r>
          </a:p>
          <a:p>
            <a:pPr>
              <a:buNone/>
            </a:pPr>
            <a:r>
              <a:rPr lang="uk-UA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скандинавську ходу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19092"/>
            <a:ext cx="8229600" cy="1219200"/>
          </a:xfrm>
        </p:spPr>
        <p:txBody>
          <a:bodyPr/>
          <a:lstStyle/>
          <a:p>
            <a:pPr algn="ctr"/>
            <a:r>
              <a:rPr lang="uk-UA" b="1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Зміцнюють здоров</a:t>
            </a:r>
            <a:r>
              <a:rPr b="1" spc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'</a:t>
            </a:r>
            <a:r>
              <a:rPr lang="uk-UA" b="1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я малюків</a:t>
            </a:r>
            <a:endParaRPr lang="ru-RU" b="1" spc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Администратор\Desktop\Новая папка\2018-01-19 14.59.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706810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Users\Администратор\Desktop\Новая папка\2018-01-19 15.01.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00504"/>
            <a:ext cx="3778248" cy="25003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Users\Администратор\Desktop\Новая папка\2018-01-23 10.20.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929066"/>
            <a:ext cx="3571900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9" name="Picture 5" descr="C:\Users\Администратор\Desktop\Новая папка\2018-01-25 08.33.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2612" y="1214422"/>
            <a:ext cx="3532198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D:\Camera\2017-06-01 10.07.1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2714620"/>
            <a:ext cx="328614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330421" y="1071546"/>
            <a:ext cx="2241447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Ранкова гімнастика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500694" y="1071546"/>
            <a:ext cx="282981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Гімнастика пробудження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2571744"/>
            <a:ext cx="1956241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Спортивне свято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24706" y="6286520"/>
            <a:ext cx="217572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Спортивна розвага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6286520"/>
            <a:ext cx="32859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Ходьба по доріжці </a:t>
            </a:r>
            <a:r>
              <a:rPr lang="uk-UA" dirty="0" err="1" smtClean="0"/>
              <a:t>“Здоров</a:t>
            </a:r>
            <a:r>
              <a:rPr lang="en-US" dirty="0" smtClean="0"/>
              <a:t>’</a:t>
            </a:r>
            <a:r>
              <a:rPr lang="uk-UA" dirty="0" smtClean="0"/>
              <a:t>я” </a:t>
            </a:r>
            <a:endParaRPr lang="ru-RU" dirty="0"/>
          </a:p>
        </p:txBody>
      </p:sp>
    </p:spTree>
  </p:cSld>
  <p:clrMapOvr>
    <a:masterClrMapping/>
  </p:clrMapOvr>
  <p:transition advClick="0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5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9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формление ДНЗ\Рамки\SHablon-Semya-prevyu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29100" y="1524000"/>
          <a:ext cx="4757742" cy="497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uk-UA" sz="5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Форми роботи з батьками</a:t>
            </a:r>
            <a:endParaRPr lang="ru-RU" sz="5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Оформление ДНЗ\Рамки\0_9082b_2ad0905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011" y="285728"/>
            <a:ext cx="7461977" cy="628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378544">
            <a:off x="1000100" y="932925"/>
            <a:ext cx="7027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Дякуємо за увагу!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формление ДНЗ\Рамки\52c1ee1857a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429132"/>
            <a:ext cx="8401080" cy="16767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52100  ДНІПРОПЕТРОВСЬКА ОБЛАСТЬ,</a:t>
            </a:r>
          </a:p>
          <a:p>
            <a:pPr algn="ctr">
              <a:buNone/>
            </a:pPr>
            <a:r>
              <a:rPr lang="uk-UA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ЯТИХАТСЬКИЙ РАЙОН,                                       м. П</a:t>
            </a:r>
            <a:r>
              <a:rPr lang="en-US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uk-UA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ЯТИХАТКИ</a:t>
            </a:r>
          </a:p>
          <a:p>
            <a:pPr algn="ctr">
              <a:buNone/>
            </a:pPr>
            <a:r>
              <a:rPr lang="uk-UA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ВУЛ. Л. ГРЕЧКО, БУД. 3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19200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ЮРИДИЧНА  АДРЕСА: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esktop\Новая папка\DSCN1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30" y="1357298"/>
            <a:ext cx="4429124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~PP1072.WAV">
            <a:hlinkClick r:id="" action="ppaction://media"/>
          </p:cNvPr>
          <p:cNvPicPr>
            <a:picLocks noRot="1" noChangeAspect="1"/>
          </p:cNvPicPr>
          <p:nvPr>
            <a:wavAudioFile r:embed="rId1" name="~PP1072.WAV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42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дминистратор\Desktop\1-flag-ukraini-b.jpg"/>
          <p:cNvPicPr>
            <a:picLocks noChangeAspect="1" noChangeArrowheads="1"/>
          </p:cNvPicPr>
          <p:nvPr/>
        </p:nvPicPr>
        <p:blipFill>
          <a:blip r:embed="rId3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Закон України </a:t>
            </a:r>
            <a:br>
              <a:rPr lang="uk-UA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</a:br>
            <a:r>
              <a:rPr lang="uk-UA" b="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“ Про дошкільну освіту ”</a:t>
            </a:r>
            <a:endParaRPr lang="ru-RU" b="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714496"/>
            <a:ext cx="8229600" cy="450058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6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Дошкільний навчальний заклад створює безпечні та нешкідливі умови для розвитку, виховання та навчання дітей; формує у дітей гігієнічні навички та основи здорового способу  життя , норми безпечної поведінки.</a:t>
            </a:r>
            <a:endParaRPr kumimoji="0" lang="ru-RU" sz="3600" i="0" u="none" strike="noStrike" kern="1200" normalizeH="0" baseline="0" noProof="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ea typeface="+mj-ea"/>
              <a:cs typeface="+mj-cs"/>
            </a:endParaRPr>
          </a:p>
        </p:txBody>
      </p:sp>
      <p:pic>
        <p:nvPicPr>
          <p:cNvPr id="6" name="~PP2123.WAV">
            <a:hlinkClick r:id="" action="ppaction://media"/>
          </p:cNvPr>
          <p:cNvPicPr>
            <a:picLocks noRot="1" noChangeAspect="1"/>
          </p:cNvPicPr>
          <p:nvPr>
            <a:wavAudioFile r:embed="rId1" name="~PP212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59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формление ДНЗ\Рамки\020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14678" y="928670"/>
            <a:ext cx="5929322" cy="59293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uk-UA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Організація життєдіяльності дітей згідно з вимогами:</a:t>
            </a:r>
          </a:p>
          <a:p>
            <a:pPr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до охорони життя та здоров</a:t>
            </a:r>
            <a:r>
              <a:rPr lang="en-US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я;</a:t>
            </a:r>
          </a:p>
          <a:p>
            <a:pPr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до формування  свідомого ставлення до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власного здоров</a:t>
            </a:r>
            <a:r>
              <a:rPr lang="en-US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 і здоров</a:t>
            </a:r>
            <a:r>
              <a:rPr lang="en-US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інших.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Розвиток </a:t>
            </a:r>
            <a:r>
              <a:rPr lang="uk-UA" sz="18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самооцінних</a:t>
            </a: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форм активності дітей дошкільного віку.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Відповідність змісту  дошкільної освіти, методів  і засобів  виховного   впливу  віковим,  інтересам та потребам дошкільників.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Варіативність застосування ефективних  профілактичних  та  фізкультурно-оздоровчих технологій в </a:t>
            </a:r>
            <a:r>
              <a:rPr lang="uk-UA" sz="18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освітньо-виховному</a:t>
            </a: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процесі.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Професійна компетентність педагогів, рівень</a:t>
            </a:r>
          </a:p>
          <a:p>
            <a:pPr marL="0" indent="0" algn="dist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якої дає змогу  забезпечити ефективний </a:t>
            </a:r>
            <a:r>
              <a:rPr lang="uk-UA" sz="1800" dirty="0" err="1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повно-</a:t>
            </a:r>
            <a:endParaRPr lang="uk-UA" sz="1800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цінний фізичний розвиток дітей</a:t>
            </a:r>
            <a:r>
              <a:rPr lang="en-US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оптимальний стан їх здоров</a:t>
            </a:r>
            <a:r>
              <a:rPr lang="en-US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8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я.</a:t>
            </a:r>
          </a:p>
          <a:p>
            <a:pPr marL="0" indent="0">
              <a:buNone/>
            </a:pPr>
            <a:endParaRPr lang="uk-UA" sz="3200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                          </a:t>
            </a:r>
          </a:p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                          </a:t>
            </a:r>
          </a:p>
          <a:p>
            <a:pPr algn="r">
              <a:buNone/>
            </a:pPr>
            <a:r>
              <a:rPr lang="uk-UA" dirty="0" smtClean="0">
                <a:solidFill>
                  <a:schemeClr val="bg1"/>
                </a:solidFill>
              </a:rPr>
              <a:t>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66714"/>
            <a:ext cx="8229600" cy="8477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i="1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Реалізація оздоровчої спрямованості освітнього  процесу ДНЗ №6 відповідно до БКДО </a:t>
            </a:r>
            <a:endParaRPr lang="ru-RU" sz="3200" b="1" i="1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857364"/>
            <a:ext cx="2214578" cy="3429024"/>
          </a:xfrm>
          <a:prstGeom prst="roundRect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Особистість дитини: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здоров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  та  фізичний розвиток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43174" y="3357562"/>
            <a:ext cx="549780" cy="484632"/>
          </a:xfrm>
          <a:prstGeom prst="rightArrow">
            <a:avLst/>
          </a:prstGeom>
          <a:solidFill>
            <a:schemeClr val="tx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~PP673.WAV">
            <a:hlinkClick r:id="" action="ppaction://media"/>
          </p:cNvPr>
          <p:cNvPicPr>
            <a:picLocks noRot="1" noChangeAspect="1"/>
          </p:cNvPicPr>
          <p:nvPr>
            <a:wavAudioFile r:embed="rId1" name="~PP673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289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Оформление ДНЗ\Рам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1475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1800" dirty="0" smtClean="0"/>
              <a:t>                                        </a:t>
            </a:r>
          </a:p>
          <a:p>
            <a:pPr algn="r">
              <a:buNone/>
            </a:pPr>
            <a:r>
              <a:rPr lang="uk-UA" sz="1800" dirty="0" smtClean="0"/>
              <a:t> </a:t>
            </a:r>
          </a:p>
          <a:p>
            <a:pPr algn="r">
              <a:buNone/>
            </a:pPr>
            <a:r>
              <a:rPr lang="uk-UA" sz="1800" dirty="0" smtClean="0"/>
              <a:t> </a:t>
            </a:r>
          </a:p>
          <a:p>
            <a:pPr>
              <a:buNone/>
            </a:pPr>
            <a:r>
              <a:rPr lang="uk-UA" sz="1800" dirty="0" smtClean="0"/>
              <a:t>                                                                               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57256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Педагогічний колектив </a:t>
            </a:r>
            <a:b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ДНЗ №6 “ВЕСЕЛКА”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F:\DCIM\102NIKON\DSCN1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4190997" cy="314324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1500166" y="4857760"/>
            <a:ext cx="2500330" cy="1214446"/>
          </a:xfrm>
          <a:prstGeom prst="ellipse">
            <a:avLst/>
          </a:prstGeom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В.о</a:t>
            </a:r>
            <a:r>
              <a:rPr lang="uk-UA" dirty="0" smtClean="0"/>
              <a:t>. завідуючої ДНЗ № 6 Жидкова Т.М.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2143116"/>
            <a:ext cx="3643338" cy="278608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uk-UA" dirty="0" smtClean="0"/>
              <a:t>В дошкільному   закладі</a:t>
            </a:r>
          </a:p>
          <a:p>
            <a:pPr algn="ctr">
              <a:buNone/>
            </a:pPr>
            <a:r>
              <a:rPr lang="uk-UA" dirty="0" smtClean="0"/>
              <a:t> працюють досвідчені  </a:t>
            </a:r>
          </a:p>
          <a:p>
            <a:pPr algn="ctr">
              <a:buNone/>
            </a:pPr>
            <a:r>
              <a:rPr lang="uk-UA" dirty="0" smtClean="0"/>
              <a:t> педагоги:                                                  вихователь-методист,                                                             практичний, психолог,                                                    музичний керівник,                                        12 вихователів,                                                     20 працівників обслуговуючого персоналу </a:t>
            </a:r>
          </a:p>
        </p:txBody>
      </p:sp>
    </p:spTree>
  </p:cSld>
  <p:clrMapOvr>
    <a:masterClrMapping/>
  </p:clrMapOvr>
  <p:transition advClick="0" advTm="1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Оформление ДНЗ\Рамки\3425839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64306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Century Gothic" pitchFamily="34" charset="0"/>
              </a:rPr>
              <a:t>Мережа груп дошкільного навчального закладу </a:t>
            </a:r>
            <a:br>
              <a:rPr lang="uk-UA" sz="3600" dirty="0" smtClean="0">
                <a:latin typeface="Century Gothic" pitchFamily="34" charset="0"/>
              </a:rPr>
            </a:br>
            <a:r>
              <a:rPr lang="uk-UA" sz="3600" dirty="0" smtClean="0">
                <a:latin typeface="Century Gothic" pitchFamily="34" charset="0"/>
              </a:rPr>
              <a:t>на 2017-2018 н. р.</a:t>
            </a:r>
            <a:endParaRPr lang="ru-RU" sz="3600" dirty="0">
              <a:latin typeface="Century Gothic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3" y="2714620"/>
          <a:ext cx="8143932" cy="157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503"/>
                <a:gridCol w="962464"/>
                <a:gridCol w="962464"/>
                <a:gridCol w="1036500"/>
                <a:gridCol w="1480714"/>
                <a:gridCol w="1379404"/>
                <a:gridCol w="1285883"/>
              </a:tblGrid>
              <a:tr h="785818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entury Gothic" pitchFamily="34" charset="0"/>
                        </a:rPr>
                        <a:t>Групи</a:t>
                      </a:r>
                    </a:p>
                    <a:p>
                      <a:r>
                        <a:rPr lang="uk-UA" sz="2000" dirty="0" smtClean="0">
                          <a:latin typeface="Century Gothic" pitchFamily="34" charset="0"/>
                        </a:rPr>
                        <a:t>(6)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itchFamily="34" charset="0"/>
                        </a:rPr>
                        <a:t>I</a:t>
                      </a:r>
                      <a:r>
                        <a:rPr lang="uk-UA" sz="2000" dirty="0" smtClean="0">
                          <a:latin typeface="Century Gothic" pitchFamily="34" charset="0"/>
                        </a:rPr>
                        <a:t> мол. №1 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itchFamily="34" charset="0"/>
                        </a:rPr>
                        <a:t>I</a:t>
                      </a:r>
                      <a:r>
                        <a:rPr lang="uk-UA" sz="2000" dirty="0" smtClean="0">
                          <a:latin typeface="Century Gothic" pitchFamily="34" charset="0"/>
                        </a:rPr>
                        <a:t> мол. №2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entury Gothic" pitchFamily="34" charset="0"/>
                        </a:rPr>
                        <a:t>II</a:t>
                      </a:r>
                      <a:r>
                        <a:rPr lang="uk-UA" sz="2000" dirty="0" smtClean="0">
                          <a:latin typeface="Century Gothic" pitchFamily="34" charset="0"/>
                        </a:rPr>
                        <a:t> мол.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entury Gothic" pitchFamily="34" charset="0"/>
                        </a:rPr>
                        <a:t>Середня №1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entury Gothic" pitchFamily="34" charset="0"/>
                        </a:rPr>
                        <a:t>Середня №2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entury Gothic" pitchFamily="34" charset="0"/>
                        </a:rPr>
                        <a:t>Старша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85818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Century Gothic" pitchFamily="34" charset="0"/>
                        </a:rPr>
                        <a:t>Діти</a:t>
                      </a:r>
                    </a:p>
                    <a:p>
                      <a:r>
                        <a:rPr lang="uk-UA" sz="2000" dirty="0" smtClean="0">
                          <a:latin typeface="Century Gothic" pitchFamily="34" charset="0"/>
                        </a:rPr>
                        <a:t>(156)</a:t>
                      </a:r>
                      <a:endParaRPr lang="ru-RU" sz="20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Century Gothic" pitchFamily="34" charset="0"/>
                        </a:rPr>
                        <a:t>18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Century Gothic" pitchFamily="34" charset="0"/>
                        </a:rPr>
                        <a:t>18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Century Gothic" pitchFamily="34" charset="0"/>
                        </a:rPr>
                        <a:t>33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Century Gothic" pitchFamily="34" charset="0"/>
                        </a:rPr>
                        <a:t>28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Century Gothic" pitchFamily="34" charset="0"/>
                        </a:rPr>
                        <a:t>27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Century Gothic" pitchFamily="34" charset="0"/>
                        </a:rPr>
                        <a:t>32</a:t>
                      </a:r>
                      <a:endParaRPr lang="ru-RU" sz="28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2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Оформление ДНЗ\Рамки\1409817730_fqjvwn3hr1eaxhdачпав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4429156"/>
          </a:xfrm>
        </p:spPr>
        <p:txBody>
          <a:bodyPr>
            <a:normAutofit fontScale="90000"/>
          </a:bodyPr>
          <a:lstStyle/>
          <a:p>
            <a:r>
              <a:rPr lang="uk-UA" sz="3100" b="1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Основні напрямки фізкультурно-оздоровчої роботи в ДНЗ:</a:t>
            </a:r>
            <a:r>
              <a:rPr lang="uk-UA" sz="3100" b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uk-UA" sz="3100" b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uk-UA" sz="3100" b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- активна рухова діяльність;</a:t>
            </a:r>
            <a:br>
              <a:rPr lang="uk-UA" sz="3100" b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uk-UA" sz="31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- загартування природними чинниками (повітря, вода,земля, сонце), гігієна;</a:t>
            </a:r>
            <a:br>
              <a:rPr lang="uk-UA" sz="31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uk-UA" sz="31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- достатнє перебування на свіжому повітрі;</a:t>
            </a:r>
            <a:br>
              <a:rPr lang="uk-UA" sz="31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uk-UA" sz="31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- правильний режим дня згідно вимог  вікового періоду та раціональне харчування;</a:t>
            </a:r>
            <a:br>
              <a:rPr lang="uk-UA" sz="31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uk-UA" sz="31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>- виховання інтересу до активної рухової діяльності.</a:t>
            </a:r>
            <a:r>
              <a:rPr lang="uk-UA" sz="24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uk-UA" sz="240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uk-UA" sz="2400" b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uk-UA" sz="2400" b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endParaRPr lang="ru-RU" sz="2400" b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2434" y="2786058"/>
            <a:ext cx="8229600" cy="2000264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0953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2700">
                  <a:solidFill>
                    <a:schemeClr val="bg1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Матеріально-технічне забезпечення</a:t>
            </a:r>
            <a:endParaRPr lang="ru-RU" b="1" spc="0" dirty="0">
              <a:ln w="12700">
                <a:solidFill>
                  <a:schemeClr val="bg1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Администратор\Desktop\Новая папка\DSCN1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286148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Users\Администратор\Desktop\Новая папка\DSCN1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42" y="1500174"/>
            <a:ext cx="342900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Администратор\Desktop\Новая папка\DSCN1997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000504"/>
            <a:ext cx="3643338" cy="233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37984" y="3631172"/>
            <a:ext cx="264950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Спортивний комплекс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3631172"/>
            <a:ext cx="22036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Гімнастичні стінки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72558" y="6286520"/>
            <a:ext cx="404258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Спортивний інвентар та обладнання</a:t>
            </a:r>
            <a:endParaRPr lang="ru-RU" dirty="0"/>
          </a:p>
        </p:txBody>
      </p:sp>
    </p:spTree>
  </p:cSld>
  <p:clrMapOvr>
    <a:masterClrMapping/>
  </p:clrMapOvr>
  <p:transition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7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7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истратор\Desktop\Новая папка\2018-01-23 09.38.2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428736"/>
            <a:ext cx="2928958" cy="307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spc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lumMod val="5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5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50000"/>
                        <a:shade val="100000"/>
                        <a:satMod val="115000"/>
                      </a:scheme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Фізкультурно-спортивні осередки </a:t>
            </a:r>
            <a:endParaRPr lang="ru-RU" b="1" spc="0" dirty="0">
              <a:ln w="12700">
                <a:solidFill>
                  <a:sysClr val="windowText" lastClr="000000"/>
                </a:solidFill>
                <a:prstDash val="solid"/>
              </a:ln>
              <a:gradFill flip="none" rotWithShape="1">
                <a:gsLst>
                  <a:gs pos="0">
                    <a:schemeClr val="accent4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5" name="Picture 5" descr="C:\Users\Администратор\Desktop\Новая папка\2018-01-23 09.47.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33826"/>
            <a:ext cx="3817950" cy="280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Администратор\Desktop\Новая папка\2018-01-23 09.27.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68" y="1357298"/>
            <a:ext cx="311943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4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4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926</TotalTime>
  <Words>450</Words>
  <Application>Microsoft Office PowerPoint</Application>
  <PresentationFormat>Экран (4:3)</PresentationFormat>
  <Paragraphs>107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ДОШКІЛЬНИЙ НАВЧАЛЬНИЙ ЗАКЛАД № 6 “ВЕСЕЛКА” (ЯСЛА-САДОК)  м. П’ЯТИХАТКИ  </vt:lpstr>
      <vt:lpstr>ЮРИДИЧНА  АДРЕСА:</vt:lpstr>
      <vt:lpstr>Закон України  “ Про дошкільну освіту ”</vt:lpstr>
      <vt:lpstr>Реалізація оздоровчої спрямованості освітнього  процесу ДНЗ №6 відповідно до БКДО </vt:lpstr>
      <vt:lpstr>Педагогічний колектив   ДНЗ №6 “ВЕСЕЛКА”  </vt:lpstr>
      <vt:lpstr>Мережа груп дошкільного навчального закладу  на 2017-2018 н. р.</vt:lpstr>
      <vt:lpstr>Основні напрямки фізкультурно-оздоровчої роботи в ДНЗ: - активна рухова діяльність; - загартування природними чинниками (повітря, вода,земля, сонце), гігієна; - достатнє перебування на свіжому повітрі; - правильний режим дня згідно вимог  вікового періоду та раціональне харчування; - виховання інтересу до активної рухової діяльності.  </vt:lpstr>
      <vt:lpstr>Матеріально-технічне забезпечення</vt:lpstr>
      <vt:lpstr>Фізкультурно-спортивні осередки </vt:lpstr>
      <vt:lpstr>Модель щоденної системи роботи з фізичного виховання</vt:lpstr>
      <vt:lpstr>Лікувально-профілактична робота</vt:lpstr>
      <vt:lpstr>Фізкультурно-оздоровчі заходи</vt:lpstr>
      <vt:lpstr>Зміцнюють здоров'я малюків</vt:lpstr>
      <vt:lpstr>Форми роботи з батьками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№ 6 “ВЕСЕЛКА” (ЯСЛА-САДОК) м. П’ЯТИХАТКИ  </dc:title>
  <dc:creator>DNA7 X86</dc:creator>
  <cp:lastModifiedBy>DNA7 X86</cp:lastModifiedBy>
  <cp:revision>165</cp:revision>
  <dcterms:created xsi:type="dcterms:W3CDTF">2018-01-11T07:25:31Z</dcterms:created>
  <dcterms:modified xsi:type="dcterms:W3CDTF">2018-01-28T18:45:03Z</dcterms:modified>
</cp:coreProperties>
</file>